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855ab5421840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8e3a41ede24ac1"/>
  </p:sldMasterIdLst>
  <p:sldIdLst>
    <p:sldId xmlns:r="http://schemas.openxmlformats.org/officeDocument/2006/relationships" id="256" r:id="R591705e88765417a"/>
    <p:sldId xmlns:r="http://schemas.openxmlformats.org/officeDocument/2006/relationships" id="257" r:id="R437a6cb033e54169"/>
    <p:sldId xmlns:r="http://schemas.openxmlformats.org/officeDocument/2006/relationships" id="258" r:id="R948564db65d9409f"/>
    <p:sldId xmlns:r="http://schemas.openxmlformats.org/officeDocument/2006/relationships" id="259" r:id="Re2848ea8694743fe"/>
    <p:sldId xmlns:r="http://schemas.openxmlformats.org/officeDocument/2006/relationships" id="260" r:id="R9bcb1fd0b5ec4381"/>
    <p:sldId xmlns:r="http://schemas.openxmlformats.org/officeDocument/2006/relationships" id="261" r:id="R1689b9bad4044066"/>
    <p:sldId xmlns:r="http://schemas.openxmlformats.org/officeDocument/2006/relationships" id="262" r:id="Rc53668df1dd241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8e3a41ede24ac1" /><Relationship Type="http://schemas.openxmlformats.org/officeDocument/2006/relationships/slide" Target="/ppt/slides/slide1.xml" Id="R591705e88765417a" /><Relationship Type="http://schemas.openxmlformats.org/officeDocument/2006/relationships/slide" Target="/ppt/slides/slide2.xml" Id="R437a6cb033e54169" /><Relationship Type="http://schemas.openxmlformats.org/officeDocument/2006/relationships/slide" Target="/ppt/slides/slide3.xml" Id="R948564db65d9409f" /><Relationship Type="http://schemas.openxmlformats.org/officeDocument/2006/relationships/slide" Target="/ppt/slides/slide4.xml" Id="Re2848ea8694743fe" /><Relationship Type="http://schemas.openxmlformats.org/officeDocument/2006/relationships/slide" Target="/ppt/slides/slide5.xml" Id="R9bcb1fd0b5ec4381" /><Relationship Type="http://schemas.openxmlformats.org/officeDocument/2006/relationships/slide" Target="/ppt/slides/slide6.xml" Id="R1689b9bad4044066" /><Relationship Type="http://schemas.openxmlformats.org/officeDocument/2006/relationships/slide" Target="/ppt/slides/slide7.xml" Id="Rc53668df1dd241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06ece1572548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296efccb14207" /><Relationship Type="http://schemas.openxmlformats.org/officeDocument/2006/relationships/theme" Target="/ppt/slideMasters/theme/theme1.xml" Id="R4ef53f72c5de49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5296efccb142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412b567d5243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abd42dd4248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6b737158941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87f13192840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2e3a9c5f84d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8c7e5dde554d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f30a7232e4d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COMMISSIONING PARTNER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COMMISSIONING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COMMISSIONING PARTNER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COMMISSIONING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COMMISSIONING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COMMISSIONING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−166 452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5 472 053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6 225 741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COMMISSIONING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HEGGLAND GUDMUND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COMMISSIONING PARTNER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Stuertvegen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69 88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976 567 986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COMMISSIONING PARTNER AS</a:t>
            </a:r>
          </a:p>
        </p:txBody>
      </p:sp>
    </p:spTree>
  </p:cSld>
  <p:clrMapOvr>
    <a:masterClrMapping xmlns:a="http://schemas.openxmlformats.org/drawingml/2006/main"/>
  </p:clrMapOvr>
</p:sld>
</file>