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c40a739c7a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f1ccf87a14905"/>
  </p:sldMasterIdLst>
  <p:sldIdLst>
    <p:sldId xmlns:r="http://schemas.openxmlformats.org/officeDocument/2006/relationships" id="256" r:id="R4859c4259a5e4b88"/>
    <p:sldId xmlns:r="http://schemas.openxmlformats.org/officeDocument/2006/relationships" id="257" r:id="R781e200997c94f72"/>
    <p:sldId xmlns:r="http://schemas.openxmlformats.org/officeDocument/2006/relationships" id="258" r:id="R6d121c7bf0014f59"/>
    <p:sldId xmlns:r="http://schemas.openxmlformats.org/officeDocument/2006/relationships" id="259" r:id="R526786f696e541b9"/>
    <p:sldId xmlns:r="http://schemas.openxmlformats.org/officeDocument/2006/relationships" id="260" r:id="R2667f6c8641d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f1ccf87a14905" /><Relationship Type="http://schemas.openxmlformats.org/officeDocument/2006/relationships/slide" Target="/ppt/slides/slide1.xml" Id="R4859c4259a5e4b88" /><Relationship Type="http://schemas.openxmlformats.org/officeDocument/2006/relationships/slide" Target="/ppt/slides/slide2.xml" Id="R781e200997c94f72" /><Relationship Type="http://schemas.openxmlformats.org/officeDocument/2006/relationships/slide" Target="/ppt/slides/slide3.xml" Id="R6d121c7bf0014f59" /><Relationship Type="http://schemas.openxmlformats.org/officeDocument/2006/relationships/slide" Target="/ppt/slides/slide4.xml" Id="R526786f696e541b9" /><Relationship Type="http://schemas.openxmlformats.org/officeDocument/2006/relationships/slide" Target="/ppt/slides/slide5.xml" Id="R2667f6c8641d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9304359b044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a1d8249d1498c" /><Relationship Type="http://schemas.openxmlformats.org/officeDocument/2006/relationships/theme" Target="/ppt/slideMasters/theme/theme1.xml" Id="R0943182ec3b04d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a1d8249d149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339608d4a4b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e1faa9b48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a367158ec4f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1fd43110449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cd8be11aa41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EILEI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976 565 436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