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66c7b3d3824b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6cafe1cb37461e"/>
  </p:sldMasterIdLst>
  <p:sldIdLst>
    <p:sldId xmlns:r="http://schemas.openxmlformats.org/officeDocument/2006/relationships" id="256" r:id="R61f2b9b19c1c47c0"/>
    <p:sldId xmlns:r="http://schemas.openxmlformats.org/officeDocument/2006/relationships" id="257" r:id="R1f4be169abb4417e"/>
    <p:sldId xmlns:r="http://schemas.openxmlformats.org/officeDocument/2006/relationships" id="258" r:id="Rf90ce47d1615459a"/>
    <p:sldId xmlns:r="http://schemas.openxmlformats.org/officeDocument/2006/relationships" id="259" r:id="R7772e18169064953"/>
    <p:sldId xmlns:r="http://schemas.openxmlformats.org/officeDocument/2006/relationships" id="260" r:id="R616a148a15a54c79"/>
    <p:sldId xmlns:r="http://schemas.openxmlformats.org/officeDocument/2006/relationships" id="261" r:id="Rfb336eac1f064de3"/>
    <p:sldId xmlns:r="http://schemas.openxmlformats.org/officeDocument/2006/relationships" id="262" r:id="R1aaabb7f463145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cafe1cb37461e" /><Relationship Type="http://schemas.openxmlformats.org/officeDocument/2006/relationships/slide" Target="/ppt/slides/slide1.xml" Id="R61f2b9b19c1c47c0" /><Relationship Type="http://schemas.openxmlformats.org/officeDocument/2006/relationships/slide" Target="/ppt/slides/slide2.xml" Id="R1f4be169abb4417e" /><Relationship Type="http://schemas.openxmlformats.org/officeDocument/2006/relationships/slide" Target="/ppt/slides/slide3.xml" Id="Rf90ce47d1615459a" /><Relationship Type="http://schemas.openxmlformats.org/officeDocument/2006/relationships/slide" Target="/ppt/slides/slide4.xml" Id="R7772e18169064953" /><Relationship Type="http://schemas.openxmlformats.org/officeDocument/2006/relationships/slide" Target="/ppt/slides/slide5.xml" Id="R616a148a15a54c79" /><Relationship Type="http://schemas.openxmlformats.org/officeDocument/2006/relationships/slide" Target="/ppt/slides/slide6.xml" Id="Rfb336eac1f064de3" /><Relationship Type="http://schemas.openxmlformats.org/officeDocument/2006/relationships/slide" Target="/ppt/slides/slide7.xml" Id="R1aaabb7f463145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6768909f44b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7f04f0fef4e5a" /><Relationship Type="http://schemas.openxmlformats.org/officeDocument/2006/relationships/theme" Target="/ppt/slideMasters/theme/theme1.xml" Id="R88164e23e779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7f04f0fef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b18a5bfcf4f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fb2f7598842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54c3ade5242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59975e4cd41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8b36a3be9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0a56d98ff42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956c2ae7748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5 510 132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88 968 534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91 368 534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THOMAS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MÅLBAKKEN ESPEN KRØMKE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SVERRE  –  11,1 %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Langeskjærveien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47 29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