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6d36e95f8140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dac5ff66cf40bb"/>
  </p:sldMasterIdLst>
  <p:sldIdLst>
    <p:sldId xmlns:r="http://schemas.openxmlformats.org/officeDocument/2006/relationships" id="256" r:id="Rb5e5c7b4202c4f96"/>
    <p:sldId xmlns:r="http://schemas.openxmlformats.org/officeDocument/2006/relationships" id="257" r:id="Rfa366a219e6a4ea3"/>
    <p:sldId xmlns:r="http://schemas.openxmlformats.org/officeDocument/2006/relationships" id="258" r:id="R7a41096d7d1e4102"/>
    <p:sldId xmlns:r="http://schemas.openxmlformats.org/officeDocument/2006/relationships" id="259" r:id="R27c7e1d4b6614e84"/>
    <p:sldId xmlns:r="http://schemas.openxmlformats.org/officeDocument/2006/relationships" id="260" r:id="Raa83c1be33ca4636"/>
    <p:sldId xmlns:r="http://schemas.openxmlformats.org/officeDocument/2006/relationships" id="261" r:id="R865b67a8b41445ad"/>
    <p:sldId xmlns:r="http://schemas.openxmlformats.org/officeDocument/2006/relationships" id="262" r:id="R3dbb77608bb64c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ac5ff66cf40bb" /><Relationship Type="http://schemas.openxmlformats.org/officeDocument/2006/relationships/slide" Target="/ppt/slides/slide1.xml" Id="Rb5e5c7b4202c4f96" /><Relationship Type="http://schemas.openxmlformats.org/officeDocument/2006/relationships/slide" Target="/ppt/slides/slide2.xml" Id="Rfa366a219e6a4ea3" /><Relationship Type="http://schemas.openxmlformats.org/officeDocument/2006/relationships/slide" Target="/ppt/slides/slide3.xml" Id="R7a41096d7d1e4102" /><Relationship Type="http://schemas.openxmlformats.org/officeDocument/2006/relationships/slide" Target="/ppt/slides/slide4.xml" Id="R27c7e1d4b6614e84" /><Relationship Type="http://schemas.openxmlformats.org/officeDocument/2006/relationships/slide" Target="/ppt/slides/slide5.xml" Id="Raa83c1be33ca4636" /><Relationship Type="http://schemas.openxmlformats.org/officeDocument/2006/relationships/slide" Target="/ppt/slides/slide6.xml" Id="R865b67a8b41445ad" /><Relationship Type="http://schemas.openxmlformats.org/officeDocument/2006/relationships/slide" Target="/ppt/slides/slide7.xml" Id="R3dbb77608bb64c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e5751f1f847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533dfa67942be" /><Relationship Type="http://schemas.openxmlformats.org/officeDocument/2006/relationships/theme" Target="/ppt/slideMasters/theme/theme1.xml" Id="Re4c907742b3a43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533dfa679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fc490e09b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575cb827143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91be0501248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0257153dc44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e556ce09c4d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6c8323e044a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9c2e5dd3240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 LINJE MILJØ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LINJE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 LINJE MILJØ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LINJE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LINJE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LINJE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LINJE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STEENBERG CHRISTEN KROHN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STEENBERG CHRISTEN KROHN  –  33,7 %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WIIG ANN-ELIZABETH  –  16,8 %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LINJE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976 553 306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 LINJE MILJØ AS</a:t>
            </a:r>
          </a:p>
        </p:txBody>
      </p:sp>
    </p:spTree>
  </p:cSld>
  <p:clrMapOvr>
    <a:masterClrMapping xmlns:a="http://schemas.openxmlformats.org/drawingml/2006/main"/>
  </p:clrMapOvr>
</p:sld>
</file>