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9f7ef0e969480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a3fc621c6db499b"/>
  </p:sldMasterIdLst>
  <p:sldIdLst>
    <p:sldId xmlns:r="http://schemas.openxmlformats.org/officeDocument/2006/relationships" id="256" r:id="Rfa0433c171ea47fa"/>
    <p:sldId xmlns:r="http://schemas.openxmlformats.org/officeDocument/2006/relationships" id="257" r:id="Rac2a976a03be4e6b"/>
    <p:sldId xmlns:r="http://schemas.openxmlformats.org/officeDocument/2006/relationships" id="258" r:id="Rb72404d090164f7f"/>
    <p:sldId xmlns:r="http://schemas.openxmlformats.org/officeDocument/2006/relationships" id="259" r:id="Rb0ffb1d92c74458a"/>
    <p:sldId xmlns:r="http://schemas.openxmlformats.org/officeDocument/2006/relationships" id="260" r:id="Rfd19a6518138446a"/>
    <p:sldId xmlns:r="http://schemas.openxmlformats.org/officeDocument/2006/relationships" id="261" r:id="Rb8d291e961fa44b6"/>
    <p:sldId xmlns:r="http://schemas.openxmlformats.org/officeDocument/2006/relationships" id="262" r:id="R3acd814c1da849d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3fc621c6db499b" /><Relationship Type="http://schemas.openxmlformats.org/officeDocument/2006/relationships/slide" Target="/ppt/slides/slide1.xml" Id="Rfa0433c171ea47fa" /><Relationship Type="http://schemas.openxmlformats.org/officeDocument/2006/relationships/slide" Target="/ppt/slides/slide2.xml" Id="Rac2a976a03be4e6b" /><Relationship Type="http://schemas.openxmlformats.org/officeDocument/2006/relationships/slide" Target="/ppt/slides/slide3.xml" Id="Rb72404d090164f7f" /><Relationship Type="http://schemas.openxmlformats.org/officeDocument/2006/relationships/slide" Target="/ppt/slides/slide4.xml" Id="Rb0ffb1d92c74458a" /><Relationship Type="http://schemas.openxmlformats.org/officeDocument/2006/relationships/slide" Target="/ppt/slides/slide5.xml" Id="Rfd19a6518138446a" /><Relationship Type="http://schemas.openxmlformats.org/officeDocument/2006/relationships/slide" Target="/ppt/slides/slide6.xml" Id="Rb8d291e961fa44b6" /><Relationship Type="http://schemas.openxmlformats.org/officeDocument/2006/relationships/slide" Target="/ppt/slides/slide7.xml" Id="R3acd814c1da849d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00c799598ed4f8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079eaddebe4295" /><Relationship Type="http://schemas.openxmlformats.org/officeDocument/2006/relationships/theme" Target="/ppt/slideMasters/theme/theme1.xml" Id="Rcefdb8cc40a040b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079eaddebe429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b4d42b0b045f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55e49641c246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46fe3e9ec04f4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2d3f7ce1274fe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da7e574ca2492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3f106a3724a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a08fa4f0fd427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INTERNOVA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INTERNOVA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1 047 191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−90 197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−53 780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396 446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576 009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INGIER INTRAPRENEUR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MOE TOR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INTERNOVA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Hoffsveien 65E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0377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tor.moe@internova.no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976 549 120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INTERNOVA AS</a:t>
            </a:r>
          </a:p>
        </p:txBody>
      </p:sp>
    </p:spTree>
  </p:cSld>
  <p:clrMapOvr>
    <a:masterClrMapping xmlns:a="http://schemas.openxmlformats.org/drawingml/2006/main"/>
  </p:clrMapOvr>
</p:sld>
</file>