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a0a7bfa4fc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49d948b41d4bc6"/>
  </p:sldMasterIdLst>
  <p:sldIdLst>
    <p:sldId xmlns:r="http://schemas.openxmlformats.org/officeDocument/2006/relationships" id="256" r:id="R7616121cae3848bc"/>
    <p:sldId xmlns:r="http://schemas.openxmlformats.org/officeDocument/2006/relationships" id="257" r:id="R75a0e7334b174ab9"/>
    <p:sldId xmlns:r="http://schemas.openxmlformats.org/officeDocument/2006/relationships" id="258" r:id="R4c35b32140d147ee"/>
    <p:sldId xmlns:r="http://schemas.openxmlformats.org/officeDocument/2006/relationships" id="259" r:id="R2bd58528a606479e"/>
    <p:sldId xmlns:r="http://schemas.openxmlformats.org/officeDocument/2006/relationships" id="260" r:id="R4ba2c33deba9453b"/>
    <p:sldId xmlns:r="http://schemas.openxmlformats.org/officeDocument/2006/relationships" id="261" r:id="Rb83904eb2845443b"/>
    <p:sldId xmlns:r="http://schemas.openxmlformats.org/officeDocument/2006/relationships" id="262" r:id="Ra0cbcf7314784c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9d948b41d4bc6" /><Relationship Type="http://schemas.openxmlformats.org/officeDocument/2006/relationships/slide" Target="/ppt/slides/slide1.xml" Id="R7616121cae3848bc" /><Relationship Type="http://schemas.openxmlformats.org/officeDocument/2006/relationships/slide" Target="/ppt/slides/slide2.xml" Id="R75a0e7334b174ab9" /><Relationship Type="http://schemas.openxmlformats.org/officeDocument/2006/relationships/slide" Target="/ppt/slides/slide3.xml" Id="R4c35b32140d147ee" /><Relationship Type="http://schemas.openxmlformats.org/officeDocument/2006/relationships/slide" Target="/ppt/slides/slide4.xml" Id="R2bd58528a606479e" /><Relationship Type="http://schemas.openxmlformats.org/officeDocument/2006/relationships/slide" Target="/ppt/slides/slide5.xml" Id="R4ba2c33deba9453b" /><Relationship Type="http://schemas.openxmlformats.org/officeDocument/2006/relationships/slide" Target="/ppt/slides/slide6.xml" Id="Rb83904eb2845443b" /><Relationship Type="http://schemas.openxmlformats.org/officeDocument/2006/relationships/slide" Target="/ppt/slides/slide7.xml" Id="Ra0cbcf7314784c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2b87f9d7e4d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fb5969d0a4b85" /><Relationship Type="http://schemas.openxmlformats.org/officeDocument/2006/relationships/theme" Target="/ppt/slideMasters/theme/theme1.xml" Id="R1d67adb4666f4a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efb5969d0a4b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c81d4ecaa41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862ef51d644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33ed9139046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0ab427b24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96eddf49e48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cc353b0924b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8b465b8ed4c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HAUGSBØ BIL OG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HAUGSBØ BIL OG KAROSSERI AS ble etablert [år] og holder til i Bygstad.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692 871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124 911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125 551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−1 270 976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1 378 783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HAUGSBØ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6977 Bygstad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976 549 112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HAUGSBØ BIL OG KAROSSERI AS</a:t>
            </a:r>
          </a:p>
        </p:txBody>
      </p:sp>
    </p:spTree>
  </p:cSld>
  <p:clrMapOvr>
    <a:masterClrMapping xmlns:a="http://schemas.openxmlformats.org/drawingml/2006/main"/>
  </p:clrMapOvr>
</p:sld>
</file>