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040a52e36d45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07b6f487f403e"/>
  </p:sldMasterIdLst>
  <p:sldIdLst>
    <p:sldId xmlns:r="http://schemas.openxmlformats.org/officeDocument/2006/relationships" id="256" r:id="Rf762543f9cad445f"/>
    <p:sldId xmlns:r="http://schemas.openxmlformats.org/officeDocument/2006/relationships" id="257" r:id="R0c395afe615147a0"/>
    <p:sldId xmlns:r="http://schemas.openxmlformats.org/officeDocument/2006/relationships" id="258" r:id="Ra0ef404f657d4bc2"/>
    <p:sldId xmlns:r="http://schemas.openxmlformats.org/officeDocument/2006/relationships" id="259" r:id="Ra288e947a1d948b8"/>
    <p:sldId xmlns:r="http://schemas.openxmlformats.org/officeDocument/2006/relationships" id="260" r:id="Re63536116eae42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07b6f487f403e" /><Relationship Type="http://schemas.openxmlformats.org/officeDocument/2006/relationships/slide" Target="/ppt/slides/slide1.xml" Id="Rf762543f9cad445f" /><Relationship Type="http://schemas.openxmlformats.org/officeDocument/2006/relationships/slide" Target="/ppt/slides/slide2.xml" Id="R0c395afe615147a0" /><Relationship Type="http://schemas.openxmlformats.org/officeDocument/2006/relationships/slide" Target="/ppt/slides/slide3.xml" Id="Ra0ef404f657d4bc2" /><Relationship Type="http://schemas.openxmlformats.org/officeDocument/2006/relationships/slide" Target="/ppt/slides/slide4.xml" Id="Ra288e947a1d948b8" /><Relationship Type="http://schemas.openxmlformats.org/officeDocument/2006/relationships/slide" Target="/ppt/slides/slide5.xml" Id="Re63536116eae42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add6cc19e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0994b475f471c" /><Relationship Type="http://schemas.openxmlformats.org/officeDocument/2006/relationships/theme" Target="/ppt/slideMasters/theme/theme1.xml" Id="R462c58c2b35d41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80994b475f47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80f49a7ec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87c0f309e4f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82e2889f747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161862fe5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5c3b3423b42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NILLE HAMMERFEST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NILLE HAMMERFEST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976 548 086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NILLE HAMMERFEST AS</a:t>
            </a:r>
          </a:p>
        </p:txBody>
      </p:sp>
    </p:spTree>
  </p:cSld>
  <p:clrMapOvr>
    <a:masterClrMapping xmlns:a="http://schemas.openxmlformats.org/drawingml/2006/main"/>
  </p:clrMapOvr>
</p:sld>
</file>