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3f11b49f9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8b7bf7137c4acc"/>
  </p:sldMasterIdLst>
  <p:sldIdLst>
    <p:sldId xmlns:r="http://schemas.openxmlformats.org/officeDocument/2006/relationships" id="256" r:id="Refec4bcfa9604045"/>
    <p:sldId xmlns:r="http://schemas.openxmlformats.org/officeDocument/2006/relationships" id="257" r:id="R820462a35b694ef3"/>
    <p:sldId xmlns:r="http://schemas.openxmlformats.org/officeDocument/2006/relationships" id="258" r:id="Rde7379dcbf3f4939"/>
    <p:sldId xmlns:r="http://schemas.openxmlformats.org/officeDocument/2006/relationships" id="259" r:id="R1bc67f9d455c4d15"/>
    <p:sldId xmlns:r="http://schemas.openxmlformats.org/officeDocument/2006/relationships" id="260" r:id="R596d7227fb3a45d7"/>
    <p:sldId xmlns:r="http://schemas.openxmlformats.org/officeDocument/2006/relationships" id="261" r:id="R889fa00faa3342d0"/>
    <p:sldId xmlns:r="http://schemas.openxmlformats.org/officeDocument/2006/relationships" id="262" r:id="R137b480228c1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b7bf7137c4acc" /><Relationship Type="http://schemas.openxmlformats.org/officeDocument/2006/relationships/slide" Target="/ppt/slides/slide1.xml" Id="Refec4bcfa9604045" /><Relationship Type="http://schemas.openxmlformats.org/officeDocument/2006/relationships/slide" Target="/ppt/slides/slide2.xml" Id="R820462a35b694ef3" /><Relationship Type="http://schemas.openxmlformats.org/officeDocument/2006/relationships/slide" Target="/ppt/slides/slide3.xml" Id="Rde7379dcbf3f4939" /><Relationship Type="http://schemas.openxmlformats.org/officeDocument/2006/relationships/slide" Target="/ppt/slides/slide4.xml" Id="R1bc67f9d455c4d15" /><Relationship Type="http://schemas.openxmlformats.org/officeDocument/2006/relationships/slide" Target="/ppt/slides/slide5.xml" Id="R596d7227fb3a45d7" /><Relationship Type="http://schemas.openxmlformats.org/officeDocument/2006/relationships/slide" Target="/ppt/slides/slide6.xml" Id="R889fa00faa3342d0" /><Relationship Type="http://schemas.openxmlformats.org/officeDocument/2006/relationships/slide" Target="/ppt/slides/slide7.xml" Id="R137b480228c1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b47a4e556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1e0b86106418a" /><Relationship Type="http://schemas.openxmlformats.org/officeDocument/2006/relationships/theme" Target="/ppt/slideMasters/theme/theme1.xml" Id="R776e3715282f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1e0b86106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646fe6c41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c67533442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06a6a6472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6ef7db08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b45ac710e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cf876520b47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9a7ad098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BLAKSTAD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BLAKSTAD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1 146 040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2 619 451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5 371 583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Haugabakken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976 540 174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BLAKSTAD EIENDOM AS</a:t>
            </a:r>
          </a:p>
        </p:txBody>
      </p:sp>
    </p:spTree>
  </p:cSld>
  <p:clrMapOvr>
    <a:masterClrMapping xmlns:a="http://schemas.openxmlformats.org/drawingml/2006/main"/>
  </p:clrMapOvr>
</p:sld>
</file>