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cea2e5338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51ef90cbcc4827"/>
  </p:sldMasterIdLst>
  <p:sldIdLst>
    <p:sldId xmlns:r="http://schemas.openxmlformats.org/officeDocument/2006/relationships" id="256" r:id="R73a59e989432483a"/>
    <p:sldId xmlns:r="http://schemas.openxmlformats.org/officeDocument/2006/relationships" id="257" r:id="R626d50176f1c44a9"/>
    <p:sldId xmlns:r="http://schemas.openxmlformats.org/officeDocument/2006/relationships" id="258" r:id="Rc1e89f05f9d4477f"/>
    <p:sldId xmlns:r="http://schemas.openxmlformats.org/officeDocument/2006/relationships" id="259" r:id="Rca48d3d23eac432f"/>
    <p:sldId xmlns:r="http://schemas.openxmlformats.org/officeDocument/2006/relationships" id="260" r:id="Rb1024431561648ef"/>
    <p:sldId xmlns:r="http://schemas.openxmlformats.org/officeDocument/2006/relationships" id="261" r:id="R3a3f0ac405b24056"/>
    <p:sldId xmlns:r="http://schemas.openxmlformats.org/officeDocument/2006/relationships" id="262" r:id="R8bea6ad97d39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1ef90cbcc4827" /><Relationship Type="http://schemas.openxmlformats.org/officeDocument/2006/relationships/slide" Target="/ppt/slides/slide1.xml" Id="R73a59e989432483a" /><Relationship Type="http://schemas.openxmlformats.org/officeDocument/2006/relationships/slide" Target="/ppt/slides/slide2.xml" Id="R626d50176f1c44a9" /><Relationship Type="http://schemas.openxmlformats.org/officeDocument/2006/relationships/slide" Target="/ppt/slides/slide3.xml" Id="Rc1e89f05f9d4477f" /><Relationship Type="http://schemas.openxmlformats.org/officeDocument/2006/relationships/slide" Target="/ppt/slides/slide4.xml" Id="Rca48d3d23eac432f" /><Relationship Type="http://schemas.openxmlformats.org/officeDocument/2006/relationships/slide" Target="/ppt/slides/slide5.xml" Id="Rb1024431561648ef" /><Relationship Type="http://schemas.openxmlformats.org/officeDocument/2006/relationships/slide" Target="/ppt/slides/slide6.xml" Id="R3a3f0ac405b24056" /><Relationship Type="http://schemas.openxmlformats.org/officeDocument/2006/relationships/slide" Target="/ppt/slides/slide7.xml" Id="R8bea6ad97d39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4eb217302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a5f4d3dcb4d60" /><Relationship Type="http://schemas.openxmlformats.org/officeDocument/2006/relationships/theme" Target="/ppt/slideMasters/theme/theme1.xml" Id="R2e70e4a2d5f642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a5f4d3dcb4d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b05545771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578fb1a6f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add8f8116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62b94f2b147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0e12e2d1a46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5378f82ce4d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faee99e9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QUICK-PRINT HURTIGTRYKKERI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QUICK-PRINT HURTIGTRYKKERI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QUICK-PRINT HURTIGTRYKKERI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QUICK-PRINT HURTIGTRYKKERI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QUICK-PRINT HURTIGTRYKKERI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QUICK-PRINT HURTIGTRYKKERI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728 478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QUICK-PRINT HURTIGTRYKKERI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ELAHI KAMRAN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QUICK-PRINT HURTIGTRYKKERI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Ihlens vei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1465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83 31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quickp@online.no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QUICK-PRINT HURTIGTRYKKERI AS</a:t>
            </a:r>
          </a:p>
        </p:txBody>
      </p:sp>
    </p:spTree>
  </p:cSld>
  <p:clrMapOvr>
    <a:masterClrMapping xmlns:a="http://schemas.openxmlformats.org/drawingml/2006/main"/>
  </p:clrMapOvr>
</p:sld>
</file>