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967637a0ce43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6f3b2106294216"/>
  </p:sldMasterIdLst>
  <p:sldIdLst>
    <p:sldId xmlns:r="http://schemas.openxmlformats.org/officeDocument/2006/relationships" id="256" r:id="Rad27109208474ee5"/>
    <p:sldId xmlns:r="http://schemas.openxmlformats.org/officeDocument/2006/relationships" id="257" r:id="Ra07a47c7f086422e"/>
    <p:sldId xmlns:r="http://schemas.openxmlformats.org/officeDocument/2006/relationships" id="258" r:id="R32db29d5647f401a"/>
    <p:sldId xmlns:r="http://schemas.openxmlformats.org/officeDocument/2006/relationships" id="259" r:id="Rc803c6728452443f"/>
    <p:sldId xmlns:r="http://schemas.openxmlformats.org/officeDocument/2006/relationships" id="260" r:id="R819ab563b4ee4b09"/>
    <p:sldId xmlns:r="http://schemas.openxmlformats.org/officeDocument/2006/relationships" id="261" r:id="Rc67168712e7b4244"/>
    <p:sldId xmlns:r="http://schemas.openxmlformats.org/officeDocument/2006/relationships" id="262" r:id="Rf7271587e39d42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6f3b2106294216" /><Relationship Type="http://schemas.openxmlformats.org/officeDocument/2006/relationships/slide" Target="/ppt/slides/slide1.xml" Id="Rad27109208474ee5" /><Relationship Type="http://schemas.openxmlformats.org/officeDocument/2006/relationships/slide" Target="/ppt/slides/slide2.xml" Id="Ra07a47c7f086422e" /><Relationship Type="http://schemas.openxmlformats.org/officeDocument/2006/relationships/slide" Target="/ppt/slides/slide3.xml" Id="R32db29d5647f401a" /><Relationship Type="http://schemas.openxmlformats.org/officeDocument/2006/relationships/slide" Target="/ppt/slides/slide4.xml" Id="Rc803c6728452443f" /><Relationship Type="http://schemas.openxmlformats.org/officeDocument/2006/relationships/slide" Target="/ppt/slides/slide5.xml" Id="R819ab563b4ee4b09" /><Relationship Type="http://schemas.openxmlformats.org/officeDocument/2006/relationships/slide" Target="/ppt/slides/slide6.xml" Id="Rc67168712e7b4244" /><Relationship Type="http://schemas.openxmlformats.org/officeDocument/2006/relationships/slide" Target="/ppt/slides/slide7.xml" Id="Rf7271587e39d42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90bc2c33b47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1889fce6c4bd0" /><Relationship Type="http://schemas.openxmlformats.org/officeDocument/2006/relationships/theme" Target="/ppt/slideMasters/theme/theme1.xml" Id="Rc443a971030549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91889fce6c4b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1e50cbd0c45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f6f644c474b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bc91f48bf40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edf52f33549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eb519540441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5922b2a1043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19e27890943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TIKO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17 352 859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965 818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814 357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5 967 905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11 342 635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HAGEN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HAGEN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Hegglandsvegen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22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976 527 461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