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47522e8c7544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6c34238b844877"/>
  </p:sldMasterIdLst>
  <p:sldIdLst>
    <p:sldId xmlns:r="http://schemas.openxmlformats.org/officeDocument/2006/relationships" id="256" r:id="R60c9b706268e4dae"/>
    <p:sldId xmlns:r="http://schemas.openxmlformats.org/officeDocument/2006/relationships" id="257" r:id="R095a1dbe79c54f71"/>
    <p:sldId xmlns:r="http://schemas.openxmlformats.org/officeDocument/2006/relationships" id="258" r:id="R5e896bad92594faf"/>
    <p:sldId xmlns:r="http://schemas.openxmlformats.org/officeDocument/2006/relationships" id="259" r:id="R5d59ef3ef3364b4a"/>
    <p:sldId xmlns:r="http://schemas.openxmlformats.org/officeDocument/2006/relationships" id="260" r:id="Rde095710422546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c34238b844877" /><Relationship Type="http://schemas.openxmlformats.org/officeDocument/2006/relationships/slide" Target="/ppt/slides/slide1.xml" Id="R60c9b706268e4dae" /><Relationship Type="http://schemas.openxmlformats.org/officeDocument/2006/relationships/slide" Target="/ppt/slides/slide2.xml" Id="R095a1dbe79c54f71" /><Relationship Type="http://schemas.openxmlformats.org/officeDocument/2006/relationships/slide" Target="/ppt/slides/slide3.xml" Id="R5e896bad92594faf" /><Relationship Type="http://schemas.openxmlformats.org/officeDocument/2006/relationships/slide" Target="/ppt/slides/slide4.xml" Id="R5d59ef3ef3364b4a" /><Relationship Type="http://schemas.openxmlformats.org/officeDocument/2006/relationships/slide" Target="/ppt/slides/slide5.xml" Id="Rde095710422546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cf1bf803a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190c5a33844fe" /><Relationship Type="http://schemas.openxmlformats.org/officeDocument/2006/relationships/theme" Target="/ppt/slideMasters/theme/theme1.xml" Id="Ra148779d00bf48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0190c5a338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0163f9c8b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f07c8854e41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7ed093138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a0f45faa54f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7210c63a24e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LISTA KJØP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LISTA KJØP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976 522 303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LISTA KJØP AS</a:t>
            </a:r>
          </a:p>
        </p:txBody>
      </p:sp>
    </p:spTree>
  </p:cSld>
  <p:clrMapOvr>
    <a:masterClrMapping xmlns:a="http://schemas.openxmlformats.org/drawingml/2006/main"/>
  </p:clrMapOvr>
</p:sld>
</file>