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419d32c6f34e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3ca6f485cb4d8f"/>
  </p:sldMasterIdLst>
  <p:sldIdLst>
    <p:sldId xmlns:r="http://schemas.openxmlformats.org/officeDocument/2006/relationships" id="256" r:id="R1367d71ebb164479"/>
    <p:sldId xmlns:r="http://schemas.openxmlformats.org/officeDocument/2006/relationships" id="257" r:id="R87399688655a4043"/>
    <p:sldId xmlns:r="http://schemas.openxmlformats.org/officeDocument/2006/relationships" id="258" r:id="Raa031039f5fe42f0"/>
    <p:sldId xmlns:r="http://schemas.openxmlformats.org/officeDocument/2006/relationships" id="259" r:id="Rb9353a6d3da246ab"/>
    <p:sldId xmlns:r="http://schemas.openxmlformats.org/officeDocument/2006/relationships" id="260" r:id="R26e88d76dcf948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3ca6f485cb4d8f" /><Relationship Type="http://schemas.openxmlformats.org/officeDocument/2006/relationships/slide" Target="/ppt/slides/slide1.xml" Id="R1367d71ebb164479" /><Relationship Type="http://schemas.openxmlformats.org/officeDocument/2006/relationships/slide" Target="/ppt/slides/slide2.xml" Id="R87399688655a4043" /><Relationship Type="http://schemas.openxmlformats.org/officeDocument/2006/relationships/slide" Target="/ppt/slides/slide3.xml" Id="Raa031039f5fe42f0" /><Relationship Type="http://schemas.openxmlformats.org/officeDocument/2006/relationships/slide" Target="/ppt/slides/slide4.xml" Id="Rb9353a6d3da246ab" /><Relationship Type="http://schemas.openxmlformats.org/officeDocument/2006/relationships/slide" Target="/ppt/slides/slide5.xml" Id="R26e88d76dcf948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72c6e3122b4a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eb5f05d064ac4" /><Relationship Type="http://schemas.openxmlformats.org/officeDocument/2006/relationships/theme" Target="/ppt/slideMasters/theme/theme1.xml" Id="R36d0dbbb234b4d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ceb5f05d064a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3d979a8a74e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ffd21d65c42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719bdae19140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4ce8aa58c49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c1aa3eab246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SOLHEIM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SOLHEIM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SOLHEIM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SOLHEIM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SOLHEIM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SOLHEIM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976 521 218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SOLHEIM AS</a:t>
            </a:r>
          </a:p>
        </p:txBody>
      </p:sp>
    </p:spTree>
  </p:cSld>
  <p:clrMapOvr>
    <a:masterClrMapping xmlns:a="http://schemas.openxmlformats.org/drawingml/2006/main"/>
  </p:clrMapOvr>
</p:sld>
</file>