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5b0a8bcc7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65533f09a6493d"/>
  </p:sldMasterIdLst>
  <p:sldIdLst>
    <p:sldId xmlns:r="http://schemas.openxmlformats.org/officeDocument/2006/relationships" id="256" r:id="Rba37967a74f84caf"/>
    <p:sldId xmlns:r="http://schemas.openxmlformats.org/officeDocument/2006/relationships" id="257" r:id="R849b268cd61c418e"/>
    <p:sldId xmlns:r="http://schemas.openxmlformats.org/officeDocument/2006/relationships" id="258" r:id="Rbd619a43249e4949"/>
    <p:sldId xmlns:r="http://schemas.openxmlformats.org/officeDocument/2006/relationships" id="259" r:id="Re29d290d6732403c"/>
    <p:sldId xmlns:r="http://schemas.openxmlformats.org/officeDocument/2006/relationships" id="260" r:id="Rc661debbfb9f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5533f09a6493d" /><Relationship Type="http://schemas.openxmlformats.org/officeDocument/2006/relationships/slide" Target="/ppt/slides/slide1.xml" Id="Rba37967a74f84caf" /><Relationship Type="http://schemas.openxmlformats.org/officeDocument/2006/relationships/slide" Target="/ppt/slides/slide2.xml" Id="R849b268cd61c418e" /><Relationship Type="http://schemas.openxmlformats.org/officeDocument/2006/relationships/slide" Target="/ppt/slides/slide3.xml" Id="Rbd619a43249e4949" /><Relationship Type="http://schemas.openxmlformats.org/officeDocument/2006/relationships/slide" Target="/ppt/slides/slide4.xml" Id="Re29d290d6732403c" /><Relationship Type="http://schemas.openxmlformats.org/officeDocument/2006/relationships/slide" Target="/ppt/slides/slide5.xml" Id="Rc661debbfb9f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2061931ea4a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f0bad351a4725" /><Relationship Type="http://schemas.openxmlformats.org/officeDocument/2006/relationships/theme" Target="/ppt/slideMasters/theme/theme1.xml" Id="Racca032aeeb1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f0bad351a47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961223ce64c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62c02ca10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834dbfbc9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b244fdadb42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df5a393bb48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 GJESTEGARD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GJESTEGARD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976 513 088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