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0888a387e54f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0a60cc2e4e418e"/>
  </p:sldMasterIdLst>
  <p:sldIdLst>
    <p:sldId xmlns:r="http://schemas.openxmlformats.org/officeDocument/2006/relationships" id="256" r:id="R878f3422c3664e6f"/>
    <p:sldId xmlns:r="http://schemas.openxmlformats.org/officeDocument/2006/relationships" id="257" r:id="Rec3153f6f1684584"/>
    <p:sldId xmlns:r="http://schemas.openxmlformats.org/officeDocument/2006/relationships" id="258" r:id="R99dc185bb20144cf"/>
    <p:sldId xmlns:r="http://schemas.openxmlformats.org/officeDocument/2006/relationships" id="259" r:id="R214715dcb8a44aae"/>
    <p:sldId xmlns:r="http://schemas.openxmlformats.org/officeDocument/2006/relationships" id="260" r:id="R2529eb72af3747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a60cc2e4e418e" /><Relationship Type="http://schemas.openxmlformats.org/officeDocument/2006/relationships/slide" Target="/ppt/slides/slide1.xml" Id="R878f3422c3664e6f" /><Relationship Type="http://schemas.openxmlformats.org/officeDocument/2006/relationships/slide" Target="/ppt/slides/slide2.xml" Id="Rec3153f6f1684584" /><Relationship Type="http://schemas.openxmlformats.org/officeDocument/2006/relationships/slide" Target="/ppt/slides/slide3.xml" Id="R99dc185bb20144cf" /><Relationship Type="http://schemas.openxmlformats.org/officeDocument/2006/relationships/slide" Target="/ppt/slides/slide4.xml" Id="R214715dcb8a44aae" /><Relationship Type="http://schemas.openxmlformats.org/officeDocument/2006/relationships/slide" Target="/ppt/slides/slide5.xml" Id="R2529eb72af3747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d8862752a43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e4da287e743f6" /><Relationship Type="http://schemas.openxmlformats.org/officeDocument/2006/relationships/theme" Target="/ppt/slideMasters/theme/theme1.xml" Id="R8ce4516c8e9545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e4da287e7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0894063cd4b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27d50568042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22041fcc7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327939b6845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464570c5c45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REKLAMEFOTO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REKLAMEFOTO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REKLAMEFOTO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REKLAMEFOTO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REKLAMEFOTO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REKLAMEFOTO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976 507 533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REKLAMEFOTO AS</a:t>
            </a:r>
          </a:p>
        </p:txBody>
      </p:sp>
    </p:spTree>
  </p:cSld>
  <p:clrMapOvr>
    <a:masterClrMapping xmlns:a="http://schemas.openxmlformats.org/drawingml/2006/main"/>
  </p:clrMapOvr>
</p:sld>
</file>