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374ce5d65e4c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30dfc5cf414a5c"/>
  </p:sldMasterIdLst>
  <p:sldIdLst>
    <p:sldId xmlns:r="http://schemas.openxmlformats.org/officeDocument/2006/relationships" id="256" r:id="R6496c39ec6844a27"/>
    <p:sldId xmlns:r="http://schemas.openxmlformats.org/officeDocument/2006/relationships" id="257" r:id="R43b700baaae54c27"/>
    <p:sldId xmlns:r="http://schemas.openxmlformats.org/officeDocument/2006/relationships" id="258" r:id="R988d983b3b5e45a0"/>
    <p:sldId xmlns:r="http://schemas.openxmlformats.org/officeDocument/2006/relationships" id="259" r:id="R345da146fe504bd2"/>
    <p:sldId xmlns:r="http://schemas.openxmlformats.org/officeDocument/2006/relationships" id="260" r:id="R44708a1352724b15"/>
    <p:sldId xmlns:r="http://schemas.openxmlformats.org/officeDocument/2006/relationships" id="261" r:id="R47f964e9219a42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30dfc5cf414a5c" /><Relationship Type="http://schemas.openxmlformats.org/officeDocument/2006/relationships/slide" Target="/ppt/slides/slide1.xml" Id="R6496c39ec6844a27" /><Relationship Type="http://schemas.openxmlformats.org/officeDocument/2006/relationships/slide" Target="/ppt/slides/slide2.xml" Id="R43b700baaae54c27" /><Relationship Type="http://schemas.openxmlformats.org/officeDocument/2006/relationships/slide" Target="/ppt/slides/slide3.xml" Id="R988d983b3b5e45a0" /><Relationship Type="http://schemas.openxmlformats.org/officeDocument/2006/relationships/slide" Target="/ppt/slides/slide4.xml" Id="R345da146fe504bd2" /><Relationship Type="http://schemas.openxmlformats.org/officeDocument/2006/relationships/slide" Target="/ppt/slides/slide5.xml" Id="R44708a1352724b15" /><Relationship Type="http://schemas.openxmlformats.org/officeDocument/2006/relationships/slide" Target="/ppt/slides/slide6.xml" Id="R47f964e9219a42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c93f4e27a148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104b83e1747c6" /><Relationship Type="http://schemas.openxmlformats.org/officeDocument/2006/relationships/theme" Target="/ppt/slideMasters/theme/theme1.xml" Id="R5fd3a2f4d95b41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9104b83e1747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7b471e20f47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577ca700044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8ed07fd9d45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b0f9863bb49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23d97e8134a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2cd1f66154c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REGNSKAP Torunn Sætre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REGNSKAP Torunn Sætre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REGNSKAP Torunn Sætre ble etablert [år] og holder til i Langesund.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REGNSKAP Torunn Sætre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REGNSKAP Torunn Sætre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REGNSKAP Torunn Sætre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1 317 229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979 401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979 401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263 597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320 365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REGNSKAP Torunn Sætre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Clarks gate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3970 Langesund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98 84 04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torunn@aktivregnskap.no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976 499 239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REGNSKAP Torunn Sætre</a:t>
            </a:r>
          </a:p>
        </p:txBody>
      </p:sp>
    </p:spTree>
  </p:cSld>
  <p:clrMapOvr>
    <a:masterClrMapping xmlns:a="http://schemas.openxmlformats.org/drawingml/2006/main"/>
  </p:clrMapOvr>
</p:sld>
</file>