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6190c9248b40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89e3a57c9c41bd"/>
  </p:sldMasterIdLst>
  <p:sldIdLst>
    <p:sldId xmlns:r="http://schemas.openxmlformats.org/officeDocument/2006/relationships" id="256" r:id="R736c85bc69384d91"/>
    <p:sldId xmlns:r="http://schemas.openxmlformats.org/officeDocument/2006/relationships" id="257" r:id="R6cdaa84251974c3c"/>
    <p:sldId xmlns:r="http://schemas.openxmlformats.org/officeDocument/2006/relationships" id="258" r:id="R1e6b11b2d7364fbc"/>
    <p:sldId xmlns:r="http://schemas.openxmlformats.org/officeDocument/2006/relationships" id="259" r:id="R459cb062685c4e8e"/>
    <p:sldId xmlns:r="http://schemas.openxmlformats.org/officeDocument/2006/relationships" id="260" r:id="R71808eb5545f4dd5"/>
    <p:sldId xmlns:r="http://schemas.openxmlformats.org/officeDocument/2006/relationships" id="261" r:id="R1e5d17eb7b314c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89e3a57c9c41bd" /><Relationship Type="http://schemas.openxmlformats.org/officeDocument/2006/relationships/slide" Target="/ppt/slides/slide1.xml" Id="R736c85bc69384d91" /><Relationship Type="http://schemas.openxmlformats.org/officeDocument/2006/relationships/slide" Target="/ppt/slides/slide2.xml" Id="R6cdaa84251974c3c" /><Relationship Type="http://schemas.openxmlformats.org/officeDocument/2006/relationships/slide" Target="/ppt/slides/slide3.xml" Id="R1e6b11b2d7364fbc" /><Relationship Type="http://schemas.openxmlformats.org/officeDocument/2006/relationships/slide" Target="/ppt/slides/slide4.xml" Id="R459cb062685c4e8e" /><Relationship Type="http://schemas.openxmlformats.org/officeDocument/2006/relationships/slide" Target="/ppt/slides/slide5.xml" Id="R71808eb5545f4dd5" /><Relationship Type="http://schemas.openxmlformats.org/officeDocument/2006/relationships/slide" Target="/ppt/slides/slide6.xml" Id="R1e5d17eb7b314c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89c793e78b4e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f59736f534682" /><Relationship Type="http://schemas.openxmlformats.org/officeDocument/2006/relationships/theme" Target="/ppt/slideMasters/theme/theme1.xml" Id="R027cd92d1f3045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1f59736f5346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96ad58dfe41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c77ccdd824a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9ec00a48b4d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70b98bdf340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09b7ee03149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ff39fb11445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PROFFPARTNER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PROFFPARTNER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PROFFPARTNER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PROFFPARTNER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PROFFPARTNER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PROFFPARTNER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JERNIA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PROFFPARTNER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976 497 252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PROFFPARTNER AS</a:t>
            </a:r>
          </a:p>
        </p:txBody>
      </p:sp>
    </p:spTree>
  </p:cSld>
  <p:clrMapOvr>
    <a:masterClrMapping xmlns:a="http://schemas.openxmlformats.org/drawingml/2006/main"/>
  </p:clrMapOvr>
</p:sld>
</file>