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64feb8e31942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6386c487db4c32"/>
  </p:sldMasterIdLst>
  <p:sldIdLst>
    <p:sldId xmlns:r="http://schemas.openxmlformats.org/officeDocument/2006/relationships" id="256" r:id="Rf4a47a0b50774a6e"/>
    <p:sldId xmlns:r="http://schemas.openxmlformats.org/officeDocument/2006/relationships" id="257" r:id="Rb97444566e5d4a64"/>
    <p:sldId xmlns:r="http://schemas.openxmlformats.org/officeDocument/2006/relationships" id="258" r:id="R5881651ab9fe42f8"/>
    <p:sldId xmlns:r="http://schemas.openxmlformats.org/officeDocument/2006/relationships" id="259" r:id="R5308116939b24706"/>
    <p:sldId xmlns:r="http://schemas.openxmlformats.org/officeDocument/2006/relationships" id="260" r:id="R603f333ddf114f54"/>
    <p:sldId xmlns:r="http://schemas.openxmlformats.org/officeDocument/2006/relationships" id="261" r:id="R5ef3f103a49f4709"/>
    <p:sldId xmlns:r="http://schemas.openxmlformats.org/officeDocument/2006/relationships" id="262" r:id="R54e0e7b148bf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386c487db4c32" /><Relationship Type="http://schemas.openxmlformats.org/officeDocument/2006/relationships/slide" Target="/ppt/slides/slide1.xml" Id="Rf4a47a0b50774a6e" /><Relationship Type="http://schemas.openxmlformats.org/officeDocument/2006/relationships/slide" Target="/ppt/slides/slide2.xml" Id="Rb97444566e5d4a64" /><Relationship Type="http://schemas.openxmlformats.org/officeDocument/2006/relationships/slide" Target="/ppt/slides/slide3.xml" Id="R5881651ab9fe42f8" /><Relationship Type="http://schemas.openxmlformats.org/officeDocument/2006/relationships/slide" Target="/ppt/slides/slide4.xml" Id="R5308116939b24706" /><Relationship Type="http://schemas.openxmlformats.org/officeDocument/2006/relationships/slide" Target="/ppt/slides/slide5.xml" Id="R603f333ddf114f54" /><Relationship Type="http://schemas.openxmlformats.org/officeDocument/2006/relationships/slide" Target="/ppt/slides/slide6.xml" Id="R5ef3f103a49f4709" /><Relationship Type="http://schemas.openxmlformats.org/officeDocument/2006/relationships/slide" Target="/ppt/slides/slide7.xml" Id="R54e0e7b148bf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04fa3783d44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8689439ab485b" /><Relationship Type="http://schemas.openxmlformats.org/officeDocument/2006/relationships/theme" Target="/ppt/slideMasters/theme/theme1.xml" Id="Rbafa6a83dc6242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08689439ab48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79298cc4947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eef94f80549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56029836545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50e9601554c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37a19480e4a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f4a228db549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3d9da5afa4d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ROGALAND TRESENTER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TRESENTER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7 009 594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−547 525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−330 753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5 026 603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7 713 712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 AS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GILJE TRE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TRESENTER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GILJE DOOR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FØRRE TREVAREFABRIKK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Vassbotnen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nth@rogalandtresenter.no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www.tresenteret.no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976 479 556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TRESENTER AS</a:t>
            </a:r>
          </a:p>
        </p:txBody>
      </p:sp>
    </p:spTree>
  </p:cSld>
  <p:clrMapOvr>
    <a:masterClrMapping xmlns:a="http://schemas.openxmlformats.org/drawingml/2006/main"/>
  </p:clrMapOvr>
</p:sld>
</file>