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c5511f634b40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363fc313fc472b"/>
  </p:sldMasterIdLst>
  <p:sldIdLst>
    <p:sldId xmlns:r="http://schemas.openxmlformats.org/officeDocument/2006/relationships" id="256" r:id="R498d5d2145b340ad"/>
    <p:sldId xmlns:r="http://schemas.openxmlformats.org/officeDocument/2006/relationships" id="257" r:id="R7834182ca47d4948"/>
    <p:sldId xmlns:r="http://schemas.openxmlformats.org/officeDocument/2006/relationships" id="258" r:id="Rd0cc579678f04192"/>
    <p:sldId xmlns:r="http://schemas.openxmlformats.org/officeDocument/2006/relationships" id="259" r:id="R356b12f117a849c8"/>
    <p:sldId xmlns:r="http://schemas.openxmlformats.org/officeDocument/2006/relationships" id="260" r:id="R212e968d28194685"/>
    <p:sldId xmlns:r="http://schemas.openxmlformats.org/officeDocument/2006/relationships" id="261" r:id="R40114844a2fd4cf4"/>
    <p:sldId xmlns:r="http://schemas.openxmlformats.org/officeDocument/2006/relationships" id="262" r:id="Rfe96be18e96f42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63fc313fc472b" /><Relationship Type="http://schemas.openxmlformats.org/officeDocument/2006/relationships/slide" Target="/ppt/slides/slide1.xml" Id="R498d5d2145b340ad" /><Relationship Type="http://schemas.openxmlformats.org/officeDocument/2006/relationships/slide" Target="/ppt/slides/slide2.xml" Id="R7834182ca47d4948" /><Relationship Type="http://schemas.openxmlformats.org/officeDocument/2006/relationships/slide" Target="/ppt/slides/slide3.xml" Id="Rd0cc579678f04192" /><Relationship Type="http://schemas.openxmlformats.org/officeDocument/2006/relationships/slide" Target="/ppt/slides/slide4.xml" Id="R356b12f117a849c8" /><Relationship Type="http://schemas.openxmlformats.org/officeDocument/2006/relationships/slide" Target="/ppt/slides/slide5.xml" Id="R212e968d28194685" /><Relationship Type="http://schemas.openxmlformats.org/officeDocument/2006/relationships/slide" Target="/ppt/slides/slide6.xml" Id="R40114844a2fd4cf4" /><Relationship Type="http://schemas.openxmlformats.org/officeDocument/2006/relationships/slide" Target="/ppt/slides/slide7.xml" Id="Rfe96be18e96f42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5b30f0eea4d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44f9d24fb40d0" /><Relationship Type="http://schemas.openxmlformats.org/officeDocument/2006/relationships/theme" Target="/ppt/slideMasters/theme/theme1.xml" Id="R6be4484adda7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c44f9d24fb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aa358b91a43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ab11970fd47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8e74ffcdf47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e62f4a3aa48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8dd0aec5041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5ec505ac94a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108a9e38f42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15 722 458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6 840 793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26 028 018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HENRIK BJØRN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INGVILD E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MARIANNE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ANNE BERIT HOFF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BJØRN RICHARD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BJØRN RICHARD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Schage, Melkeveien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43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