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772f468757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08df88e764965"/>
  </p:sldMasterIdLst>
  <p:sldIdLst>
    <p:sldId xmlns:r="http://schemas.openxmlformats.org/officeDocument/2006/relationships" id="256" r:id="R02faa75845b341d9"/>
    <p:sldId xmlns:r="http://schemas.openxmlformats.org/officeDocument/2006/relationships" id="257" r:id="Rf66b52c813cf4a5f"/>
    <p:sldId xmlns:r="http://schemas.openxmlformats.org/officeDocument/2006/relationships" id="258" r:id="R53005c572df84c5d"/>
    <p:sldId xmlns:r="http://schemas.openxmlformats.org/officeDocument/2006/relationships" id="259" r:id="R57fd0dc4a9db4217"/>
    <p:sldId xmlns:r="http://schemas.openxmlformats.org/officeDocument/2006/relationships" id="260" r:id="Rec2ae412efb249bd"/>
    <p:sldId xmlns:r="http://schemas.openxmlformats.org/officeDocument/2006/relationships" id="261" r:id="Rb010c4567b0748d4"/>
    <p:sldId xmlns:r="http://schemas.openxmlformats.org/officeDocument/2006/relationships" id="262" r:id="Rcbb51274c7f747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08df88e764965" /><Relationship Type="http://schemas.openxmlformats.org/officeDocument/2006/relationships/slide" Target="/ppt/slides/slide1.xml" Id="R02faa75845b341d9" /><Relationship Type="http://schemas.openxmlformats.org/officeDocument/2006/relationships/slide" Target="/ppt/slides/slide2.xml" Id="Rf66b52c813cf4a5f" /><Relationship Type="http://schemas.openxmlformats.org/officeDocument/2006/relationships/slide" Target="/ppt/slides/slide3.xml" Id="R53005c572df84c5d" /><Relationship Type="http://schemas.openxmlformats.org/officeDocument/2006/relationships/slide" Target="/ppt/slides/slide4.xml" Id="R57fd0dc4a9db4217" /><Relationship Type="http://schemas.openxmlformats.org/officeDocument/2006/relationships/slide" Target="/ppt/slides/slide5.xml" Id="Rec2ae412efb249bd" /><Relationship Type="http://schemas.openxmlformats.org/officeDocument/2006/relationships/slide" Target="/ppt/slides/slide6.xml" Id="Rb010c4567b0748d4" /><Relationship Type="http://schemas.openxmlformats.org/officeDocument/2006/relationships/slide" Target="/ppt/slides/slide7.xml" Id="Rcbb51274c7f747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8d6faf388342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3370bea540b8" /><Relationship Type="http://schemas.openxmlformats.org/officeDocument/2006/relationships/theme" Target="/ppt/slideMasters/theme/theme1.xml" Id="R55daebf226d6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33370bea5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d106a54574d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1b8d3307243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0c76cacac46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26e6d3240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e8d5cc76848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f6440018140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a14e241874b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