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200b0981d1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39832ca4f4249"/>
  </p:sldMasterIdLst>
  <p:sldIdLst>
    <p:sldId xmlns:r="http://schemas.openxmlformats.org/officeDocument/2006/relationships" id="256" r:id="R79c19a4dc81a4ee4"/>
    <p:sldId xmlns:r="http://schemas.openxmlformats.org/officeDocument/2006/relationships" id="257" r:id="R96a5c3d884504680"/>
    <p:sldId xmlns:r="http://schemas.openxmlformats.org/officeDocument/2006/relationships" id="258" r:id="R17357d18a98843f2"/>
    <p:sldId xmlns:r="http://schemas.openxmlformats.org/officeDocument/2006/relationships" id="259" r:id="Ra142a55f529149c6"/>
    <p:sldId xmlns:r="http://schemas.openxmlformats.org/officeDocument/2006/relationships" id="260" r:id="Rfe1e87188fc34b7a"/>
    <p:sldId xmlns:r="http://schemas.openxmlformats.org/officeDocument/2006/relationships" id="261" r:id="R8c68232948184fe5"/>
    <p:sldId xmlns:r="http://schemas.openxmlformats.org/officeDocument/2006/relationships" id="262" r:id="R64683dbca050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39832ca4f4249" /><Relationship Type="http://schemas.openxmlformats.org/officeDocument/2006/relationships/slide" Target="/ppt/slides/slide1.xml" Id="R79c19a4dc81a4ee4" /><Relationship Type="http://schemas.openxmlformats.org/officeDocument/2006/relationships/slide" Target="/ppt/slides/slide2.xml" Id="R96a5c3d884504680" /><Relationship Type="http://schemas.openxmlformats.org/officeDocument/2006/relationships/slide" Target="/ppt/slides/slide3.xml" Id="R17357d18a98843f2" /><Relationship Type="http://schemas.openxmlformats.org/officeDocument/2006/relationships/slide" Target="/ppt/slides/slide4.xml" Id="Ra142a55f529149c6" /><Relationship Type="http://schemas.openxmlformats.org/officeDocument/2006/relationships/slide" Target="/ppt/slides/slide5.xml" Id="Rfe1e87188fc34b7a" /><Relationship Type="http://schemas.openxmlformats.org/officeDocument/2006/relationships/slide" Target="/ppt/slides/slide6.xml" Id="R8c68232948184fe5" /><Relationship Type="http://schemas.openxmlformats.org/officeDocument/2006/relationships/slide" Target="/ppt/slides/slide7.xml" Id="R64683dbca050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9c405c39b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5df1102164513" /><Relationship Type="http://schemas.openxmlformats.org/officeDocument/2006/relationships/theme" Target="/ppt/slideMasters/theme/theme1.xml" Id="Rbe8bddfec1a347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45df110216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ff2dde39d49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b22d912b9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f080e47a848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ffde5dc89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f8cfa27cb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4a54a8a2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55d851ff944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ØIVIND FRIVOLL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ØIVIND FRIVOLL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25 561 415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8 019 688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FRIVOLL ØIVIND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976 462 807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