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eaa56b138841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1fedc5464b480a"/>
  </p:sldMasterIdLst>
  <p:sldIdLst>
    <p:sldId xmlns:r="http://schemas.openxmlformats.org/officeDocument/2006/relationships" id="256" r:id="Ra8c945371f124570"/>
    <p:sldId xmlns:r="http://schemas.openxmlformats.org/officeDocument/2006/relationships" id="257" r:id="R5a3fe2d40d4749b8"/>
    <p:sldId xmlns:r="http://schemas.openxmlformats.org/officeDocument/2006/relationships" id="258" r:id="R9c8d6b295c904da5"/>
    <p:sldId xmlns:r="http://schemas.openxmlformats.org/officeDocument/2006/relationships" id="259" r:id="R72ab746794f9456f"/>
    <p:sldId xmlns:r="http://schemas.openxmlformats.org/officeDocument/2006/relationships" id="260" r:id="Rda24f14e7c6e40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fedc5464b480a" /><Relationship Type="http://schemas.openxmlformats.org/officeDocument/2006/relationships/slide" Target="/ppt/slides/slide1.xml" Id="Ra8c945371f124570" /><Relationship Type="http://schemas.openxmlformats.org/officeDocument/2006/relationships/slide" Target="/ppt/slides/slide2.xml" Id="R5a3fe2d40d4749b8" /><Relationship Type="http://schemas.openxmlformats.org/officeDocument/2006/relationships/slide" Target="/ppt/slides/slide3.xml" Id="R9c8d6b295c904da5" /><Relationship Type="http://schemas.openxmlformats.org/officeDocument/2006/relationships/slide" Target="/ppt/slides/slide4.xml" Id="R72ab746794f9456f" /><Relationship Type="http://schemas.openxmlformats.org/officeDocument/2006/relationships/slide" Target="/ppt/slides/slide5.xml" Id="Rda24f14e7c6e40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34fbb415c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43126e95349a6" /><Relationship Type="http://schemas.openxmlformats.org/officeDocument/2006/relationships/theme" Target="/ppt/slideMasters/theme/theme1.xml" Id="R2e69aa9dfd19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43126e953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4c3ee6c79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9d607bf85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a727a0064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be8d65aaf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3012ab4244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SØHUS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SØHUS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SØHUS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SØHUS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SØHUS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SØHUS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976 432 436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SØHUS TRANSPORT AS</a:t>
            </a:r>
          </a:p>
        </p:txBody>
      </p:sp>
    </p:spTree>
  </p:cSld>
  <p:clrMapOvr>
    <a:masterClrMapping xmlns:a="http://schemas.openxmlformats.org/drawingml/2006/main"/>
  </p:clrMapOvr>
</p:sld>
</file>