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c295d39e0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1b37981f35465d"/>
  </p:sldMasterIdLst>
  <p:sldIdLst>
    <p:sldId xmlns:r="http://schemas.openxmlformats.org/officeDocument/2006/relationships" id="256" r:id="R44132dab773042c6"/>
    <p:sldId xmlns:r="http://schemas.openxmlformats.org/officeDocument/2006/relationships" id="257" r:id="Rcfc432e383bb4cfe"/>
    <p:sldId xmlns:r="http://schemas.openxmlformats.org/officeDocument/2006/relationships" id="258" r:id="R4643417692b24b3d"/>
    <p:sldId xmlns:r="http://schemas.openxmlformats.org/officeDocument/2006/relationships" id="259" r:id="Ra8363ff7634b4a3d"/>
    <p:sldId xmlns:r="http://schemas.openxmlformats.org/officeDocument/2006/relationships" id="260" r:id="R867e90f8a10c478f"/>
    <p:sldId xmlns:r="http://schemas.openxmlformats.org/officeDocument/2006/relationships" id="261" r:id="Re76a631b3d2b42da"/>
    <p:sldId xmlns:r="http://schemas.openxmlformats.org/officeDocument/2006/relationships" id="262" r:id="R65f15354a3f147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b37981f35465d" /><Relationship Type="http://schemas.openxmlformats.org/officeDocument/2006/relationships/slide" Target="/ppt/slides/slide1.xml" Id="R44132dab773042c6" /><Relationship Type="http://schemas.openxmlformats.org/officeDocument/2006/relationships/slide" Target="/ppt/slides/slide2.xml" Id="Rcfc432e383bb4cfe" /><Relationship Type="http://schemas.openxmlformats.org/officeDocument/2006/relationships/slide" Target="/ppt/slides/slide3.xml" Id="R4643417692b24b3d" /><Relationship Type="http://schemas.openxmlformats.org/officeDocument/2006/relationships/slide" Target="/ppt/slides/slide4.xml" Id="Ra8363ff7634b4a3d" /><Relationship Type="http://schemas.openxmlformats.org/officeDocument/2006/relationships/slide" Target="/ppt/slides/slide5.xml" Id="R867e90f8a10c478f" /><Relationship Type="http://schemas.openxmlformats.org/officeDocument/2006/relationships/slide" Target="/ppt/slides/slide6.xml" Id="Re76a631b3d2b42da" /><Relationship Type="http://schemas.openxmlformats.org/officeDocument/2006/relationships/slide" Target="/ppt/slides/slide7.xml" Id="R65f15354a3f147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d1d91c4d7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6d105911445a4" /><Relationship Type="http://schemas.openxmlformats.org/officeDocument/2006/relationships/theme" Target="/ppt/slideMasters/theme/theme1.xml" Id="R074fe7f9f398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36d105911445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c07dce09d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e05a5e72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fb002bb79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c18793cbb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70e374537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0bf590e79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eed9b5e69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LAGERSYSTEMER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LAGERSYSTEMER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31 609 602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2 665 696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6 647 156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13 788 613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Leirvikåsen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94 94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knut.@lagersystemer.no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976 390 261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LAGERSYSTEMER AS</a:t>
            </a:r>
          </a:p>
        </p:txBody>
      </p:sp>
    </p:spTree>
  </p:cSld>
  <p:clrMapOvr>
    <a:masterClrMapping xmlns:a="http://schemas.openxmlformats.org/drawingml/2006/main"/>
  </p:clrMapOvr>
</p:sld>
</file>