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203523d3bb4f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3b88675ce44976"/>
  </p:sldMasterIdLst>
  <p:sldIdLst>
    <p:sldId xmlns:r="http://schemas.openxmlformats.org/officeDocument/2006/relationships" id="256" r:id="Rb07a57809dc24e04"/>
    <p:sldId xmlns:r="http://schemas.openxmlformats.org/officeDocument/2006/relationships" id="257" r:id="R86a5a8e0292247e6"/>
    <p:sldId xmlns:r="http://schemas.openxmlformats.org/officeDocument/2006/relationships" id="258" r:id="Rf4ed9570c9744e68"/>
    <p:sldId xmlns:r="http://schemas.openxmlformats.org/officeDocument/2006/relationships" id="259" r:id="Rfc4b7e223b6f40b5"/>
    <p:sldId xmlns:r="http://schemas.openxmlformats.org/officeDocument/2006/relationships" id="260" r:id="R39d2f274c14d4e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b88675ce44976" /><Relationship Type="http://schemas.openxmlformats.org/officeDocument/2006/relationships/slide" Target="/ppt/slides/slide1.xml" Id="Rb07a57809dc24e04" /><Relationship Type="http://schemas.openxmlformats.org/officeDocument/2006/relationships/slide" Target="/ppt/slides/slide2.xml" Id="R86a5a8e0292247e6" /><Relationship Type="http://schemas.openxmlformats.org/officeDocument/2006/relationships/slide" Target="/ppt/slides/slide3.xml" Id="Rf4ed9570c9744e68" /><Relationship Type="http://schemas.openxmlformats.org/officeDocument/2006/relationships/slide" Target="/ppt/slides/slide4.xml" Id="Rfc4b7e223b6f40b5" /><Relationship Type="http://schemas.openxmlformats.org/officeDocument/2006/relationships/slide" Target="/ppt/slides/slide5.xml" Id="R39d2f274c14d4e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ac5948c1948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aca0018e8489f" /><Relationship Type="http://schemas.openxmlformats.org/officeDocument/2006/relationships/theme" Target="/ppt/slideMasters/theme/theme1.xml" Id="Re2ac0fc95c4347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eaca0018e848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27ffd14d349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321c5c9e344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55cf32bb449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5468527fb46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c8918a9de4b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KONTORGROSSISTEN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KONTORGROSSISTEN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