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23e0b6b0d414a4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81414dfa4b04f0c"/>
  </p:sldMasterIdLst>
  <p:sldIdLst>
    <p:sldId xmlns:r="http://schemas.openxmlformats.org/officeDocument/2006/relationships" id="256" r:id="R1305edebd7684890"/>
    <p:sldId xmlns:r="http://schemas.openxmlformats.org/officeDocument/2006/relationships" id="257" r:id="R8e60b88f1a874b48"/>
    <p:sldId xmlns:r="http://schemas.openxmlformats.org/officeDocument/2006/relationships" id="258" r:id="R0b157f9f297c4719"/>
    <p:sldId xmlns:r="http://schemas.openxmlformats.org/officeDocument/2006/relationships" id="259" r:id="R157b2d27de834c95"/>
    <p:sldId xmlns:r="http://schemas.openxmlformats.org/officeDocument/2006/relationships" id="260" r:id="R2db7cc5a55164e3b"/>
    <p:sldId xmlns:r="http://schemas.openxmlformats.org/officeDocument/2006/relationships" id="261" r:id="Rd787f971655d4181"/>
    <p:sldId xmlns:r="http://schemas.openxmlformats.org/officeDocument/2006/relationships" id="262" r:id="Rdff52b63cc1e4fe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81414dfa4b04f0c" /><Relationship Type="http://schemas.openxmlformats.org/officeDocument/2006/relationships/slide" Target="/ppt/slides/slide1.xml" Id="R1305edebd7684890" /><Relationship Type="http://schemas.openxmlformats.org/officeDocument/2006/relationships/slide" Target="/ppt/slides/slide2.xml" Id="R8e60b88f1a874b48" /><Relationship Type="http://schemas.openxmlformats.org/officeDocument/2006/relationships/slide" Target="/ppt/slides/slide3.xml" Id="R0b157f9f297c4719" /><Relationship Type="http://schemas.openxmlformats.org/officeDocument/2006/relationships/slide" Target="/ppt/slides/slide4.xml" Id="R157b2d27de834c95" /><Relationship Type="http://schemas.openxmlformats.org/officeDocument/2006/relationships/slide" Target="/ppt/slides/slide5.xml" Id="R2db7cc5a55164e3b" /><Relationship Type="http://schemas.openxmlformats.org/officeDocument/2006/relationships/slide" Target="/ppt/slides/slide6.xml" Id="Rd787f971655d4181" /><Relationship Type="http://schemas.openxmlformats.org/officeDocument/2006/relationships/slide" Target="/ppt/slides/slide7.xml" Id="Rdff52b63cc1e4fe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818eca96add49e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b782bb91a248d4" /><Relationship Type="http://schemas.openxmlformats.org/officeDocument/2006/relationships/theme" Target="/ppt/slideMasters/theme/theme1.xml" Id="Rba392dc3e4b64ea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ab782bb91a248d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3e935bf8bb4e8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8541172b18496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b068eb271a48b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cc0ac0f860498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bbf5fa1ab8479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be3e035f0041f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e16f9e707a474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GAS TRANS HEMNE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GAS TRANS HEMNE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GAS TRANS HEMNE AS ble etablert [år] og holder til i Kyrksæterøra.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GAS TRANS HEMNE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GAS TRANS HEMNE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GAS TRANS HEMNE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25 553 470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−785 301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−1 013 155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5 598 265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17 713 567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GAS TRANS HEMNE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LOMUNDAL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GAS TRANS HEMNE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Industriveien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7200 Kyrksæterøra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72 43 43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lt@lomundal.no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976 357 965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GAS TRANS HEMNE AS</a:t>
            </a:r>
          </a:p>
        </p:txBody>
      </p:sp>
    </p:spTree>
  </p:cSld>
  <p:clrMapOvr>
    <a:masterClrMapping xmlns:a="http://schemas.openxmlformats.org/drawingml/2006/main"/>
  </p:clrMapOvr>
</p:sld>
</file>