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e595f41dd144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066decf4f647bf"/>
  </p:sldMasterIdLst>
  <p:sldIdLst>
    <p:sldId xmlns:r="http://schemas.openxmlformats.org/officeDocument/2006/relationships" id="256" r:id="Ra7f24355639a4d62"/>
    <p:sldId xmlns:r="http://schemas.openxmlformats.org/officeDocument/2006/relationships" id="257" r:id="R050e31a35aea4cca"/>
    <p:sldId xmlns:r="http://schemas.openxmlformats.org/officeDocument/2006/relationships" id="258" r:id="R3842cfe39aa44d09"/>
    <p:sldId xmlns:r="http://schemas.openxmlformats.org/officeDocument/2006/relationships" id="259" r:id="R8e9fcc6cbe874719"/>
    <p:sldId xmlns:r="http://schemas.openxmlformats.org/officeDocument/2006/relationships" id="260" r:id="R4f9723131803453a"/>
    <p:sldId xmlns:r="http://schemas.openxmlformats.org/officeDocument/2006/relationships" id="261" r:id="R9db8765e96f84a03"/>
    <p:sldId xmlns:r="http://schemas.openxmlformats.org/officeDocument/2006/relationships" id="262" r:id="R732c04b9fc8041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066decf4f647bf" /><Relationship Type="http://schemas.openxmlformats.org/officeDocument/2006/relationships/slide" Target="/ppt/slides/slide1.xml" Id="Ra7f24355639a4d62" /><Relationship Type="http://schemas.openxmlformats.org/officeDocument/2006/relationships/slide" Target="/ppt/slides/slide2.xml" Id="R050e31a35aea4cca" /><Relationship Type="http://schemas.openxmlformats.org/officeDocument/2006/relationships/slide" Target="/ppt/slides/slide3.xml" Id="R3842cfe39aa44d09" /><Relationship Type="http://schemas.openxmlformats.org/officeDocument/2006/relationships/slide" Target="/ppt/slides/slide4.xml" Id="R8e9fcc6cbe874719" /><Relationship Type="http://schemas.openxmlformats.org/officeDocument/2006/relationships/slide" Target="/ppt/slides/slide5.xml" Id="R4f9723131803453a" /><Relationship Type="http://schemas.openxmlformats.org/officeDocument/2006/relationships/slide" Target="/ppt/slides/slide6.xml" Id="R9db8765e96f84a03" /><Relationship Type="http://schemas.openxmlformats.org/officeDocument/2006/relationships/slide" Target="/ppt/slides/slide7.xml" Id="R732c04b9fc8041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0e3aba280b41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6dd44abe5a46dd" /><Relationship Type="http://schemas.openxmlformats.org/officeDocument/2006/relationships/theme" Target="/ppt/slideMasters/theme/theme1.xml" Id="R0effd8991fb341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6dd44abe5a46d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502d2b43744d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b576ec6a2042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7821e3b82f4f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93045ff91c42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701ed08b8749e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1d8135bffd43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adf3d178a14b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VERTSHUSET HARDANGER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VERTSHUSET HARDANGER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VERTSHUSET HARDANGER AS ble etablert [år] og holder til i Odda.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VERTSHUSET HARDANGER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VERTSHUSET HARDANGER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VERTSHUSET HARDANGER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929 318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405 667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1 139 594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3 406 619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3 516 697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VERTSHUSET HARDANGER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ROMSTAD JOHANNES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VERTSHUSET HARDANGER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Eitrheimsvegen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5750 Odda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976 330 390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VERTSHUSET HARDANGER AS</a:t>
            </a:r>
          </a:p>
        </p:txBody>
      </p:sp>
    </p:spTree>
  </p:cSld>
  <p:clrMapOvr>
    <a:masterClrMapping xmlns:a="http://schemas.openxmlformats.org/drawingml/2006/main"/>
  </p:clrMapOvr>
</p:sld>
</file>