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c4fe2042545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9b583b2cd64466"/>
  </p:sldMasterIdLst>
  <p:sldIdLst>
    <p:sldId xmlns:r="http://schemas.openxmlformats.org/officeDocument/2006/relationships" id="256" r:id="R0961945b1ab643a5"/>
    <p:sldId xmlns:r="http://schemas.openxmlformats.org/officeDocument/2006/relationships" id="257" r:id="R14ad079254724e2d"/>
    <p:sldId xmlns:r="http://schemas.openxmlformats.org/officeDocument/2006/relationships" id="258" r:id="R29eec23af9674f4f"/>
    <p:sldId xmlns:r="http://schemas.openxmlformats.org/officeDocument/2006/relationships" id="259" r:id="R15a92eb7e4ae4050"/>
    <p:sldId xmlns:r="http://schemas.openxmlformats.org/officeDocument/2006/relationships" id="260" r:id="R5c89dab5c939408b"/>
    <p:sldId xmlns:r="http://schemas.openxmlformats.org/officeDocument/2006/relationships" id="261" r:id="R9064d58a67a542a8"/>
    <p:sldId xmlns:r="http://schemas.openxmlformats.org/officeDocument/2006/relationships" id="262" r:id="Re20a957763a24c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b583b2cd64466" /><Relationship Type="http://schemas.openxmlformats.org/officeDocument/2006/relationships/slide" Target="/ppt/slides/slide1.xml" Id="R0961945b1ab643a5" /><Relationship Type="http://schemas.openxmlformats.org/officeDocument/2006/relationships/slide" Target="/ppt/slides/slide2.xml" Id="R14ad079254724e2d" /><Relationship Type="http://schemas.openxmlformats.org/officeDocument/2006/relationships/slide" Target="/ppt/slides/slide3.xml" Id="R29eec23af9674f4f" /><Relationship Type="http://schemas.openxmlformats.org/officeDocument/2006/relationships/slide" Target="/ppt/slides/slide4.xml" Id="R15a92eb7e4ae4050" /><Relationship Type="http://schemas.openxmlformats.org/officeDocument/2006/relationships/slide" Target="/ppt/slides/slide5.xml" Id="R5c89dab5c939408b" /><Relationship Type="http://schemas.openxmlformats.org/officeDocument/2006/relationships/slide" Target="/ppt/slides/slide6.xml" Id="R9064d58a67a542a8" /><Relationship Type="http://schemas.openxmlformats.org/officeDocument/2006/relationships/slide" Target="/ppt/slides/slide7.xml" Id="Re20a957763a24c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15336afe94e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702b660f441ff" /><Relationship Type="http://schemas.openxmlformats.org/officeDocument/2006/relationships/theme" Target="/ppt/slideMasters/theme/theme1.xml" Id="R2111f6879952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3702b660f4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440659cb147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ebef7605e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be8bb0d714a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fb4e3079a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162a3025140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601974ac84f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1b2e62dc5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22 692 205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24 558 038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ÅKERLUND TOR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976 327 462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