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4f705c83a1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1fc8025c64372"/>
  </p:sldMasterIdLst>
  <p:sldIdLst>
    <p:sldId xmlns:r="http://schemas.openxmlformats.org/officeDocument/2006/relationships" id="256" r:id="R925599c64625406f"/>
    <p:sldId xmlns:r="http://schemas.openxmlformats.org/officeDocument/2006/relationships" id="257" r:id="R70f1dc05fc4d47a3"/>
    <p:sldId xmlns:r="http://schemas.openxmlformats.org/officeDocument/2006/relationships" id="258" r:id="R014cbcd13e4149bf"/>
    <p:sldId xmlns:r="http://schemas.openxmlformats.org/officeDocument/2006/relationships" id="259" r:id="R0fb4b26fe6604c51"/>
    <p:sldId xmlns:r="http://schemas.openxmlformats.org/officeDocument/2006/relationships" id="260" r:id="Rfef972396cfb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1fc8025c64372" /><Relationship Type="http://schemas.openxmlformats.org/officeDocument/2006/relationships/slide" Target="/ppt/slides/slide1.xml" Id="R925599c64625406f" /><Relationship Type="http://schemas.openxmlformats.org/officeDocument/2006/relationships/slide" Target="/ppt/slides/slide2.xml" Id="R70f1dc05fc4d47a3" /><Relationship Type="http://schemas.openxmlformats.org/officeDocument/2006/relationships/slide" Target="/ppt/slides/slide3.xml" Id="R014cbcd13e4149bf" /><Relationship Type="http://schemas.openxmlformats.org/officeDocument/2006/relationships/slide" Target="/ppt/slides/slide4.xml" Id="R0fb4b26fe6604c51" /><Relationship Type="http://schemas.openxmlformats.org/officeDocument/2006/relationships/slide" Target="/ppt/slides/slide5.xml" Id="Rfef972396cfb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bba662f5c48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b0b9fa3144a0" /><Relationship Type="http://schemas.openxmlformats.org/officeDocument/2006/relationships/theme" Target="/ppt/slideMasters/theme/theme1.xml" Id="Rb0b176c8bc254e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6b0b9fa31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f7e4f09f4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3668f17e947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e7e6ff2f1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c02cc17204b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2578d06a84f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