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ab7beac9c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b82dc90230496e"/>
  </p:sldMasterIdLst>
  <p:sldIdLst>
    <p:sldId xmlns:r="http://schemas.openxmlformats.org/officeDocument/2006/relationships" id="256" r:id="R54449e96861e4b2b"/>
    <p:sldId xmlns:r="http://schemas.openxmlformats.org/officeDocument/2006/relationships" id="257" r:id="R21c81d014c2544ca"/>
    <p:sldId xmlns:r="http://schemas.openxmlformats.org/officeDocument/2006/relationships" id="258" r:id="R7a005090b45847fd"/>
    <p:sldId xmlns:r="http://schemas.openxmlformats.org/officeDocument/2006/relationships" id="259" r:id="Rc180fb4a51994d73"/>
    <p:sldId xmlns:r="http://schemas.openxmlformats.org/officeDocument/2006/relationships" id="260" r:id="R38caefb0020e45e3"/>
    <p:sldId xmlns:r="http://schemas.openxmlformats.org/officeDocument/2006/relationships" id="261" r:id="R047ceb3276d744ca"/>
    <p:sldId xmlns:r="http://schemas.openxmlformats.org/officeDocument/2006/relationships" id="262" r:id="R21fe49a6661146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82dc90230496e" /><Relationship Type="http://schemas.openxmlformats.org/officeDocument/2006/relationships/slide" Target="/ppt/slides/slide1.xml" Id="R54449e96861e4b2b" /><Relationship Type="http://schemas.openxmlformats.org/officeDocument/2006/relationships/slide" Target="/ppt/slides/slide2.xml" Id="R21c81d014c2544ca" /><Relationship Type="http://schemas.openxmlformats.org/officeDocument/2006/relationships/slide" Target="/ppt/slides/slide3.xml" Id="R7a005090b45847fd" /><Relationship Type="http://schemas.openxmlformats.org/officeDocument/2006/relationships/slide" Target="/ppt/slides/slide4.xml" Id="Rc180fb4a51994d73" /><Relationship Type="http://schemas.openxmlformats.org/officeDocument/2006/relationships/slide" Target="/ppt/slides/slide5.xml" Id="R38caefb0020e45e3" /><Relationship Type="http://schemas.openxmlformats.org/officeDocument/2006/relationships/slide" Target="/ppt/slides/slide6.xml" Id="R047ceb3276d744ca" /><Relationship Type="http://schemas.openxmlformats.org/officeDocument/2006/relationships/slide" Target="/ppt/slides/slide7.xml" Id="R21fe49a6661146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10c8be8d343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d44b3de8f4eda" /><Relationship Type="http://schemas.openxmlformats.org/officeDocument/2006/relationships/theme" Target="/ppt/slideMasters/theme/theme1.xml" Id="Rf23661575dd147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d44b3de8f4e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a44f54a2a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b1c647f0642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40516f9d145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2ac8e3f084a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85cb04be442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cb28731af43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ef526c13745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 HOLDING AS ble etablert [år] og holder til i Sørreisa.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402 744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22 934 713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32 141 889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 PER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9310 Sørreisa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86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per-otto.myre@myre-elektro.no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976 309 413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