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95883b960545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cbfdaf52234249"/>
  </p:sldMasterIdLst>
  <p:sldIdLst>
    <p:sldId xmlns:r="http://schemas.openxmlformats.org/officeDocument/2006/relationships" id="256" r:id="R41895278f5a94f91"/>
    <p:sldId xmlns:r="http://schemas.openxmlformats.org/officeDocument/2006/relationships" id="257" r:id="Reb8f68b2462d4116"/>
    <p:sldId xmlns:r="http://schemas.openxmlformats.org/officeDocument/2006/relationships" id="258" r:id="Rb1527d08b1e64710"/>
    <p:sldId xmlns:r="http://schemas.openxmlformats.org/officeDocument/2006/relationships" id="259" r:id="Rd340813805c14931"/>
    <p:sldId xmlns:r="http://schemas.openxmlformats.org/officeDocument/2006/relationships" id="260" r:id="R07cd0e5105c444d6"/>
    <p:sldId xmlns:r="http://schemas.openxmlformats.org/officeDocument/2006/relationships" id="261" r:id="Re739e72bfeea4e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bfdaf52234249" /><Relationship Type="http://schemas.openxmlformats.org/officeDocument/2006/relationships/slide" Target="/ppt/slides/slide1.xml" Id="R41895278f5a94f91" /><Relationship Type="http://schemas.openxmlformats.org/officeDocument/2006/relationships/slide" Target="/ppt/slides/slide2.xml" Id="Reb8f68b2462d4116" /><Relationship Type="http://schemas.openxmlformats.org/officeDocument/2006/relationships/slide" Target="/ppt/slides/slide3.xml" Id="Rb1527d08b1e64710" /><Relationship Type="http://schemas.openxmlformats.org/officeDocument/2006/relationships/slide" Target="/ppt/slides/slide4.xml" Id="Rd340813805c14931" /><Relationship Type="http://schemas.openxmlformats.org/officeDocument/2006/relationships/slide" Target="/ppt/slides/slide5.xml" Id="R07cd0e5105c444d6" /><Relationship Type="http://schemas.openxmlformats.org/officeDocument/2006/relationships/slide" Target="/ppt/slides/slide6.xml" Id="Re739e72bfeea4e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dcee5e2d96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7ab4a13c44223" /><Relationship Type="http://schemas.openxmlformats.org/officeDocument/2006/relationships/theme" Target="/ppt/slideMasters/theme/theme1.xml" Id="R4c61bf065036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37ab4a13c442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66e16ae79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4c4ba18ad45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09145f6ba4b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e3617a63c4b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26781e3f044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0e5621ca74a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ÅGOTNES INDUSTRIPARK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ÅGOTNES INDUSTRIPARK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ÅGOTNES INDUSTRIPARK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ÅGOTNES INDUSTRIPARK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ÅGOTNES INDUSTRIPARK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ÅGOTNES INDUSTRIPARK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100 386 637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426 559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2 297 738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ÅGOTNES INDUSTRIPARK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976 306 953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ÅGOTNES INDUSTRIPARK AS</a:t>
            </a:r>
          </a:p>
        </p:txBody>
      </p:sp>
    </p:spTree>
  </p:cSld>
  <p:clrMapOvr>
    <a:masterClrMapping xmlns:a="http://schemas.openxmlformats.org/drawingml/2006/main"/>
  </p:clrMapOvr>
</p:sld>
</file>