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a549eaa00e4c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1a6b80b4ed466f"/>
  </p:sldMasterIdLst>
  <p:sldIdLst>
    <p:sldId xmlns:r="http://schemas.openxmlformats.org/officeDocument/2006/relationships" id="256" r:id="Rea4f58c997bc4e4e"/>
    <p:sldId xmlns:r="http://schemas.openxmlformats.org/officeDocument/2006/relationships" id="257" r:id="Rae447355e57e42dd"/>
    <p:sldId xmlns:r="http://schemas.openxmlformats.org/officeDocument/2006/relationships" id="258" r:id="R0a367f548df94f1e"/>
    <p:sldId xmlns:r="http://schemas.openxmlformats.org/officeDocument/2006/relationships" id="259" r:id="R8bf20832c9cd4f98"/>
    <p:sldId xmlns:r="http://schemas.openxmlformats.org/officeDocument/2006/relationships" id="260" r:id="Rd8a82f3d88804ca8"/>
    <p:sldId xmlns:r="http://schemas.openxmlformats.org/officeDocument/2006/relationships" id="261" r:id="R86f75b3a016a4ec9"/>
    <p:sldId xmlns:r="http://schemas.openxmlformats.org/officeDocument/2006/relationships" id="262" r:id="R8812a244003b45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a6b80b4ed466f" /><Relationship Type="http://schemas.openxmlformats.org/officeDocument/2006/relationships/slide" Target="/ppt/slides/slide1.xml" Id="Rea4f58c997bc4e4e" /><Relationship Type="http://schemas.openxmlformats.org/officeDocument/2006/relationships/slide" Target="/ppt/slides/slide2.xml" Id="Rae447355e57e42dd" /><Relationship Type="http://schemas.openxmlformats.org/officeDocument/2006/relationships/slide" Target="/ppt/slides/slide3.xml" Id="R0a367f548df94f1e" /><Relationship Type="http://schemas.openxmlformats.org/officeDocument/2006/relationships/slide" Target="/ppt/slides/slide4.xml" Id="R8bf20832c9cd4f98" /><Relationship Type="http://schemas.openxmlformats.org/officeDocument/2006/relationships/slide" Target="/ppt/slides/slide5.xml" Id="Rd8a82f3d88804ca8" /><Relationship Type="http://schemas.openxmlformats.org/officeDocument/2006/relationships/slide" Target="/ppt/slides/slide6.xml" Id="R86f75b3a016a4ec9" /><Relationship Type="http://schemas.openxmlformats.org/officeDocument/2006/relationships/slide" Target="/ppt/slides/slide7.xml" Id="R8812a244003b45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ef4ffa8d7441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21a119aa0491d" /><Relationship Type="http://schemas.openxmlformats.org/officeDocument/2006/relationships/theme" Target="/ppt/slideMasters/theme/theme1.xml" Id="R1fdf49518e2842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421a119aa049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4861a52f94c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d50059abe44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b7b2efd504e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7ff5120fb4c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f8c397e144f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69b0105af49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b0d856ada45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GIPSFORUM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GIPSFORUM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GIPSFORUM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GIPSFORUM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GIPSFORUM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GIPSFORUM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808 137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169 117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GIPSFORUM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ANDERSSON KENT ULF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GIPSFORUM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Nitteberglia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20 98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976 296 745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GIPSFORUM AS</a:t>
            </a:r>
          </a:p>
        </p:txBody>
      </p:sp>
    </p:spTree>
  </p:cSld>
  <p:clrMapOvr>
    <a:masterClrMapping xmlns:a="http://schemas.openxmlformats.org/drawingml/2006/main"/>
  </p:clrMapOvr>
</p:sld>
</file>