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e7259f532c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1973a8a0514bc8"/>
  </p:sldMasterIdLst>
  <p:sldIdLst>
    <p:sldId xmlns:r="http://schemas.openxmlformats.org/officeDocument/2006/relationships" id="256" r:id="Rf252be1cc4be4e9e"/>
    <p:sldId xmlns:r="http://schemas.openxmlformats.org/officeDocument/2006/relationships" id="257" r:id="Rde32b95bddee466a"/>
    <p:sldId xmlns:r="http://schemas.openxmlformats.org/officeDocument/2006/relationships" id="258" r:id="R4e116f6029884d8f"/>
    <p:sldId xmlns:r="http://schemas.openxmlformats.org/officeDocument/2006/relationships" id="259" r:id="R01360e3ae5124700"/>
    <p:sldId xmlns:r="http://schemas.openxmlformats.org/officeDocument/2006/relationships" id="260" r:id="R8406086aa368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1973a8a0514bc8" /><Relationship Type="http://schemas.openxmlformats.org/officeDocument/2006/relationships/slide" Target="/ppt/slides/slide1.xml" Id="Rf252be1cc4be4e9e" /><Relationship Type="http://schemas.openxmlformats.org/officeDocument/2006/relationships/slide" Target="/ppt/slides/slide2.xml" Id="Rde32b95bddee466a" /><Relationship Type="http://schemas.openxmlformats.org/officeDocument/2006/relationships/slide" Target="/ppt/slides/slide3.xml" Id="R4e116f6029884d8f" /><Relationship Type="http://schemas.openxmlformats.org/officeDocument/2006/relationships/slide" Target="/ppt/slides/slide4.xml" Id="R01360e3ae5124700" /><Relationship Type="http://schemas.openxmlformats.org/officeDocument/2006/relationships/slide" Target="/ppt/slides/slide5.xml" Id="R8406086aa368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2170770fd40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527d817814f93" /><Relationship Type="http://schemas.openxmlformats.org/officeDocument/2006/relationships/theme" Target="/ppt/slideMasters/theme/theme1.xml" Id="R082405071fc842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9527d81781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db9a8a43c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cbe602de1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883b44a3c4a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441e79abd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0cdd41ac3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STOFFBUA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STOFFBUA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STOFFBUA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STOFFBUA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STOFFBUA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STOFFBUA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976 295 625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STOFFBUA AS</a:t>
            </a:r>
          </a:p>
        </p:txBody>
      </p:sp>
    </p:spTree>
  </p:cSld>
  <p:clrMapOvr>
    <a:masterClrMapping xmlns:a="http://schemas.openxmlformats.org/drawingml/2006/main"/>
  </p:clrMapOvr>
</p:sld>
</file>