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0f9130751346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decd384bd849a2"/>
  </p:sldMasterIdLst>
  <p:sldIdLst>
    <p:sldId xmlns:r="http://schemas.openxmlformats.org/officeDocument/2006/relationships" id="256" r:id="R08a58041255d40fc"/>
    <p:sldId xmlns:r="http://schemas.openxmlformats.org/officeDocument/2006/relationships" id="257" r:id="R734e398762f942d7"/>
    <p:sldId xmlns:r="http://schemas.openxmlformats.org/officeDocument/2006/relationships" id="258" r:id="R16f0783f00f849d4"/>
    <p:sldId xmlns:r="http://schemas.openxmlformats.org/officeDocument/2006/relationships" id="259" r:id="Rfb974a7698614dc9"/>
    <p:sldId xmlns:r="http://schemas.openxmlformats.org/officeDocument/2006/relationships" id="260" r:id="R6187ca43d7ae43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ecd384bd849a2" /><Relationship Type="http://schemas.openxmlformats.org/officeDocument/2006/relationships/slide" Target="/ppt/slides/slide1.xml" Id="R08a58041255d40fc" /><Relationship Type="http://schemas.openxmlformats.org/officeDocument/2006/relationships/slide" Target="/ppt/slides/slide2.xml" Id="R734e398762f942d7" /><Relationship Type="http://schemas.openxmlformats.org/officeDocument/2006/relationships/slide" Target="/ppt/slides/slide3.xml" Id="R16f0783f00f849d4" /><Relationship Type="http://schemas.openxmlformats.org/officeDocument/2006/relationships/slide" Target="/ppt/slides/slide4.xml" Id="Rfb974a7698614dc9" /><Relationship Type="http://schemas.openxmlformats.org/officeDocument/2006/relationships/slide" Target="/ppt/slides/slide5.xml" Id="R6187ca43d7ae43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71cf2119240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274f3533340e1" /><Relationship Type="http://schemas.openxmlformats.org/officeDocument/2006/relationships/theme" Target="/ppt/slideMasters/theme/theme1.xml" Id="R8c18d14855674b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6274f3533340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4387ec3dd4d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7dbba00784e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c73103b28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42b6d252441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25db3295e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976 292 820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ISMED AS</a:t>
            </a:r>
          </a:p>
        </p:txBody>
      </p:sp>
    </p:spTree>
  </p:cSld>
  <p:clrMapOvr>
    <a:masterClrMapping xmlns:a="http://schemas.openxmlformats.org/drawingml/2006/main"/>
  </p:clrMapOvr>
</p:sld>
</file>