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e7cb776ec54a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5b58692b2a4d42"/>
  </p:sldMasterIdLst>
  <p:sldIdLst>
    <p:sldId xmlns:r="http://schemas.openxmlformats.org/officeDocument/2006/relationships" id="256" r:id="Rd9003cb69bcb4444"/>
    <p:sldId xmlns:r="http://schemas.openxmlformats.org/officeDocument/2006/relationships" id="257" r:id="R8c5b6ac3c0c34d27"/>
    <p:sldId xmlns:r="http://schemas.openxmlformats.org/officeDocument/2006/relationships" id="258" r:id="R21150810324f4576"/>
    <p:sldId xmlns:r="http://schemas.openxmlformats.org/officeDocument/2006/relationships" id="259" r:id="R859ad1c338d14e8a"/>
    <p:sldId xmlns:r="http://schemas.openxmlformats.org/officeDocument/2006/relationships" id="260" r:id="R59df7b13c2404d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5b58692b2a4d42" /><Relationship Type="http://schemas.openxmlformats.org/officeDocument/2006/relationships/slide" Target="/ppt/slides/slide1.xml" Id="Rd9003cb69bcb4444" /><Relationship Type="http://schemas.openxmlformats.org/officeDocument/2006/relationships/slide" Target="/ppt/slides/slide2.xml" Id="R8c5b6ac3c0c34d27" /><Relationship Type="http://schemas.openxmlformats.org/officeDocument/2006/relationships/slide" Target="/ppt/slides/slide3.xml" Id="R21150810324f4576" /><Relationship Type="http://schemas.openxmlformats.org/officeDocument/2006/relationships/slide" Target="/ppt/slides/slide4.xml" Id="R859ad1c338d14e8a" /><Relationship Type="http://schemas.openxmlformats.org/officeDocument/2006/relationships/slide" Target="/ppt/slides/slide5.xml" Id="R59df7b13c2404d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bf7c8f015f4a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34907c3914dea" /><Relationship Type="http://schemas.openxmlformats.org/officeDocument/2006/relationships/theme" Target="/ppt/slideMasters/theme/theme1.xml" Id="R50d5a56a5aad4f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834907c3914d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ae23b669c4f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ef0b1d5d24f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e4adaa16d4d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834c0677646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928b21c0a48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GRUNNEIGARLAGET FOR DEI REGULERTE VATN I HOL OG ÅL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GRUNNEIGARLAGET FOR DEI REGULERTE VATN I HOL OG ÅL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GRUNNEIGARLAGET FOR DEI REGULERTE VATN I HOL OG ÅL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GRUNNEIGARLAGET FOR DEI REGULERTE VATN I HOL OG ÅL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GRUNNEIGARLAGET FOR DEI REGULERTE VATN I HOL OG ÅL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GRUNNEIGARLAGET FOR DEI REGULERTE VATN I HOL OG ÅL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Arne Svarteberg, Svartebergvegen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976 286 782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GRUNNEIGARLAGET FOR DEI REGULERTE VATN I HOL OG ÅL</a:t>
            </a:r>
          </a:p>
        </p:txBody>
      </p:sp>
    </p:spTree>
  </p:cSld>
  <p:clrMapOvr>
    <a:masterClrMapping xmlns:a="http://schemas.openxmlformats.org/drawingml/2006/main"/>
  </p:clrMapOvr>
</p:sld>
</file>