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046f9dc854f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c07be0e45e4be6"/>
  </p:sldMasterIdLst>
  <p:sldIdLst>
    <p:sldId xmlns:r="http://schemas.openxmlformats.org/officeDocument/2006/relationships" id="256" r:id="R0a6938483593449a"/>
    <p:sldId xmlns:r="http://schemas.openxmlformats.org/officeDocument/2006/relationships" id="257" r:id="R549beea2fec94758"/>
    <p:sldId xmlns:r="http://schemas.openxmlformats.org/officeDocument/2006/relationships" id="258" r:id="R45bde75486054b28"/>
    <p:sldId xmlns:r="http://schemas.openxmlformats.org/officeDocument/2006/relationships" id="259" r:id="R99238d286b4f44b5"/>
    <p:sldId xmlns:r="http://schemas.openxmlformats.org/officeDocument/2006/relationships" id="260" r:id="R2f662a23c0504b08"/>
    <p:sldId xmlns:r="http://schemas.openxmlformats.org/officeDocument/2006/relationships" id="261" r:id="Rd9247b6275ba4596"/>
    <p:sldId xmlns:r="http://schemas.openxmlformats.org/officeDocument/2006/relationships" id="262" r:id="Rd7bf8e687ad3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07be0e45e4be6" /><Relationship Type="http://schemas.openxmlformats.org/officeDocument/2006/relationships/slide" Target="/ppt/slides/slide1.xml" Id="R0a6938483593449a" /><Relationship Type="http://schemas.openxmlformats.org/officeDocument/2006/relationships/slide" Target="/ppt/slides/slide2.xml" Id="R549beea2fec94758" /><Relationship Type="http://schemas.openxmlformats.org/officeDocument/2006/relationships/slide" Target="/ppt/slides/slide3.xml" Id="R45bde75486054b28" /><Relationship Type="http://schemas.openxmlformats.org/officeDocument/2006/relationships/slide" Target="/ppt/slides/slide4.xml" Id="R99238d286b4f44b5" /><Relationship Type="http://schemas.openxmlformats.org/officeDocument/2006/relationships/slide" Target="/ppt/slides/slide5.xml" Id="R2f662a23c0504b08" /><Relationship Type="http://schemas.openxmlformats.org/officeDocument/2006/relationships/slide" Target="/ppt/slides/slide6.xml" Id="Rd9247b6275ba4596" /><Relationship Type="http://schemas.openxmlformats.org/officeDocument/2006/relationships/slide" Target="/ppt/slides/slide7.xml" Id="Rd7bf8e687ad3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02350cc30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dd8c9c7ba4c67" /><Relationship Type="http://schemas.openxmlformats.org/officeDocument/2006/relationships/theme" Target="/ppt/slideMasters/theme/theme1.xml" Id="R680982e578e744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dd8c9c7ba4c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ac20748af4d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ce5d9d8cd48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8f2b77c59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5cc816ca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0d5be06745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8e4048d6646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fd8e137c140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TOMMY SOLHEIM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 SOLHEIM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11 367 310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1 821 816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1 832 472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17 923 984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24 777 516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SOLHEIM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Røvarhilleren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09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976 284 593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SOLHEIM AS</a:t>
            </a:r>
          </a:p>
        </p:txBody>
      </p:sp>
    </p:spTree>
  </p:cSld>
  <p:clrMapOvr>
    <a:masterClrMapping xmlns:a="http://schemas.openxmlformats.org/drawingml/2006/main"/>
  </p:clrMapOvr>
</p:sld>
</file>