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7cd44c1da443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0587a4a54a4e70"/>
  </p:sldMasterIdLst>
  <p:sldIdLst>
    <p:sldId xmlns:r="http://schemas.openxmlformats.org/officeDocument/2006/relationships" id="256" r:id="R10cae0c3134b43c5"/>
    <p:sldId xmlns:r="http://schemas.openxmlformats.org/officeDocument/2006/relationships" id="257" r:id="Rd4a87deff6174782"/>
    <p:sldId xmlns:r="http://schemas.openxmlformats.org/officeDocument/2006/relationships" id="258" r:id="Rbd89f3f607af4c7e"/>
    <p:sldId xmlns:r="http://schemas.openxmlformats.org/officeDocument/2006/relationships" id="259" r:id="Rdaafaef64b654dfb"/>
    <p:sldId xmlns:r="http://schemas.openxmlformats.org/officeDocument/2006/relationships" id="260" r:id="Rc10edbaba64c43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0587a4a54a4e70" /><Relationship Type="http://schemas.openxmlformats.org/officeDocument/2006/relationships/slide" Target="/ppt/slides/slide1.xml" Id="R10cae0c3134b43c5" /><Relationship Type="http://schemas.openxmlformats.org/officeDocument/2006/relationships/slide" Target="/ppt/slides/slide2.xml" Id="Rd4a87deff6174782" /><Relationship Type="http://schemas.openxmlformats.org/officeDocument/2006/relationships/slide" Target="/ppt/slides/slide3.xml" Id="Rbd89f3f607af4c7e" /><Relationship Type="http://schemas.openxmlformats.org/officeDocument/2006/relationships/slide" Target="/ppt/slides/slide4.xml" Id="Rdaafaef64b654dfb" /><Relationship Type="http://schemas.openxmlformats.org/officeDocument/2006/relationships/slide" Target="/ppt/slides/slide5.xml" Id="Rc10edbaba64c43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06076f2d2e4a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f7464d27f473d" /><Relationship Type="http://schemas.openxmlformats.org/officeDocument/2006/relationships/theme" Target="/ppt/slideMasters/theme/theme1.xml" Id="Rd38e2d8d8e864a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0f7464d27f47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952d784a344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b5fdd56a6e48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9c6eb471145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549bb9f714d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22137b98049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OVERSKRIFTEN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OVERSKRIFTEN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OVERSKRIFTEN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OVERSKRIFTEN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OVERSKRIFTEN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OVERSKRIFTEN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976 282 760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OVERSKRIFTEN AS</a:t>
            </a:r>
          </a:p>
        </p:txBody>
      </p:sp>
    </p:spTree>
  </p:cSld>
  <p:clrMapOvr>
    <a:masterClrMapping xmlns:a="http://schemas.openxmlformats.org/drawingml/2006/main"/>
  </p:clrMapOvr>
</p:sld>
</file>