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5ec6e3d27940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ebfef6d91d4160"/>
  </p:sldMasterIdLst>
  <p:sldIdLst>
    <p:sldId xmlns:r="http://schemas.openxmlformats.org/officeDocument/2006/relationships" id="256" r:id="Rf5256793bf544b2b"/>
    <p:sldId xmlns:r="http://schemas.openxmlformats.org/officeDocument/2006/relationships" id="257" r:id="Rccba5327fc30462d"/>
    <p:sldId xmlns:r="http://schemas.openxmlformats.org/officeDocument/2006/relationships" id="258" r:id="R638e819c22124e0f"/>
    <p:sldId xmlns:r="http://schemas.openxmlformats.org/officeDocument/2006/relationships" id="259" r:id="R75431db047224032"/>
    <p:sldId xmlns:r="http://schemas.openxmlformats.org/officeDocument/2006/relationships" id="260" r:id="Rb7100a1d2a5e46b6"/>
    <p:sldId xmlns:r="http://schemas.openxmlformats.org/officeDocument/2006/relationships" id="261" r:id="R0bf571d013914c6e"/>
    <p:sldId xmlns:r="http://schemas.openxmlformats.org/officeDocument/2006/relationships" id="262" r:id="R81a1b9e8883140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ebfef6d91d4160" /><Relationship Type="http://schemas.openxmlformats.org/officeDocument/2006/relationships/slide" Target="/ppt/slides/slide1.xml" Id="Rf5256793bf544b2b" /><Relationship Type="http://schemas.openxmlformats.org/officeDocument/2006/relationships/slide" Target="/ppt/slides/slide2.xml" Id="Rccba5327fc30462d" /><Relationship Type="http://schemas.openxmlformats.org/officeDocument/2006/relationships/slide" Target="/ppt/slides/slide3.xml" Id="R638e819c22124e0f" /><Relationship Type="http://schemas.openxmlformats.org/officeDocument/2006/relationships/slide" Target="/ppt/slides/slide4.xml" Id="R75431db047224032" /><Relationship Type="http://schemas.openxmlformats.org/officeDocument/2006/relationships/slide" Target="/ppt/slides/slide5.xml" Id="Rb7100a1d2a5e46b6" /><Relationship Type="http://schemas.openxmlformats.org/officeDocument/2006/relationships/slide" Target="/ppt/slides/slide6.xml" Id="R0bf571d013914c6e" /><Relationship Type="http://schemas.openxmlformats.org/officeDocument/2006/relationships/slide" Target="/ppt/slides/slide7.xml" Id="R81a1b9e8883140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8ae779f8e94f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d13c4783b4d3a" /><Relationship Type="http://schemas.openxmlformats.org/officeDocument/2006/relationships/theme" Target="/ppt/slideMasters/theme/theme1.xml" Id="R960545ded6a142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bd13c4783b4d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9666b22374f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9b54e94b74f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7b7dcafd54f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f1c8a0ac044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fd8b0158a49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6002f7b7a4f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f3a49584c41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VALDRES FYSIOTERAPI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VALDRES FYSIOTERAPI AS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1 075 606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362 933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455 882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SISSEL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FOSSEN KARI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KARBØ HILDE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NEDRESTØL ANNE KARI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SNEVE PAAL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36 18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post@valdresfysioterapi.no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www.valdresfysioterapi.no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976 279 867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FYSIOTERAPI AS</a:t>
            </a:r>
          </a:p>
        </p:txBody>
      </p:sp>
    </p:spTree>
  </p:cSld>
  <p:clrMapOvr>
    <a:masterClrMapping xmlns:a="http://schemas.openxmlformats.org/drawingml/2006/main"/>
  </p:clrMapOvr>
</p:sld>
</file>