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d37fe69f7c46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f60b6a7c5e40fa"/>
  </p:sldMasterIdLst>
  <p:sldIdLst>
    <p:sldId xmlns:r="http://schemas.openxmlformats.org/officeDocument/2006/relationships" id="256" r:id="R77aff17522ed4aa8"/>
    <p:sldId xmlns:r="http://schemas.openxmlformats.org/officeDocument/2006/relationships" id="257" r:id="R6f591c50958040f1"/>
    <p:sldId xmlns:r="http://schemas.openxmlformats.org/officeDocument/2006/relationships" id="258" r:id="R4b050a171e0e429f"/>
    <p:sldId xmlns:r="http://schemas.openxmlformats.org/officeDocument/2006/relationships" id="259" r:id="R67e42539b38b45fd"/>
    <p:sldId xmlns:r="http://schemas.openxmlformats.org/officeDocument/2006/relationships" id="260" r:id="R055965ae599d4f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f60b6a7c5e40fa" /><Relationship Type="http://schemas.openxmlformats.org/officeDocument/2006/relationships/slide" Target="/ppt/slides/slide1.xml" Id="R77aff17522ed4aa8" /><Relationship Type="http://schemas.openxmlformats.org/officeDocument/2006/relationships/slide" Target="/ppt/slides/slide2.xml" Id="R6f591c50958040f1" /><Relationship Type="http://schemas.openxmlformats.org/officeDocument/2006/relationships/slide" Target="/ppt/slides/slide3.xml" Id="R4b050a171e0e429f" /><Relationship Type="http://schemas.openxmlformats.org/officeDocument/2006/relationships/slide" Target="/ppt/slides/slide4.xml" Id="R67e42539b38b45fd" /><Relationship Type="http://schemas.openxmlformats.org/officeDocument/2006/relationships/slide" Target="/ppt/slides/slide5.xml" Id="R055965ae599d4f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3191a7efe40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18e72ac7841f9" /><Relationship Type="http://schemas.openxmlformats.org/officeDocument/2006/relationships/theme" Target="/ppt/slideMasters/theme/theme1.xml" Id="Reac4c4b40e974d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a18e72ac7841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6217244dc46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d682e89e340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1f48a8ed041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119b8baa548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47980c7a44d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SKUTEVOLLEN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SKUTEVOLLEN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SKUTEVOLLEN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SKUTEVOLLEN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SKUTEVOLLEN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SKUTEVOLLEN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976 278 364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SKUTEVOLLEN AS</a:t>
            </a:r>
          </a:p>
        </p:txBody>
      </p:sp>
    </p:spTree>
  </p:cSld>
  <p:clrMapOvr>
    <a:masterClrMapping xmlns:a="http://schemas.openxmlformats.org/drawingml/2006/main"/>
  </p:clrMapOvr>
</p:sld>
</file>