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e225b98adb84c3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192a0fae3d435c"/>
  </p:sldMasterIdLst>
  <p:sldIdLst>
    <p:sldId xmlns:r="http://schemas.openxmlformats.org/officeDocument/2006/relationships" id="256" r:id="R7c3d704d90cd49fe"/>
    <p:sldId xmlns:r="http://schemas.openxmlformats.org/officeDocument/2006/relationships" id="257" r:id="Rf3a34cd680df4222"/>
    <p:sldId xmlns:r="http://schemas.openxmlformats.org/officeDocument/2006/relationships" id="258" r:id="R153bcc463dec4819"/>
    <p:sldId xmlns:r="http://schemas.openxmlformats.org/officeDocument/2006/relationships" id="259" r:id="R45e94b7c93a74b94"/>
    <p:sldId xmlns:r="http://schemas.openxmlformats.org/officeDocument/2006/relationships" id="260" r:id="R233884332a2140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192a0fae3d435c" /><Relationship Type="http://schemas.openxmlformats.org/officeDocument/2006/relationships/slide" Target="/ppt/slides/slide1.xml" Id="R7c3d704d90cd49fe" /><Relationship Type="http://schemas.openxmlformats.org/officeDocument/2006/relationships/slide" Target="/ppt/slides/slide2.xml" Id="Rf3a34cd680df4222" /><Relationship Type="http://schemas.openxmlformats.org/officeDocument/2006/relationships/slide" Target="/ppt/slides/slide3.xml" Id="R153bcc463dec4819" /><Relationship Type="http://schemas.openxmlformats.org/officeDocument/2006/relationships/slide" Target="/ppt/slides/slide4.xml" Id="R45e94b7c93a74b94" /><Relationship Type="http://schemas.openxmlformats.org/officeDocument/2006/relationships/slide" Target="/ppt/slides/slide5.xml" Id="R233884332a2140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55e2fbd3dd45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026c4a6a7c42be" /><Relationship Type="http://schemas.openxmlformats.org/officeDocument/2006/relationships/theme" Target="/ppt/slideMasters/theme/theme1.xml" Id="Re206a21dc0b6424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026c4a6a7c42b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e5aff0cbfd4c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606153142e40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24060e78c841f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f88859f38d45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f2deee7f4d49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OPTIMUM PRODUCTION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OPTIMUM PRODUCTION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OPTIMUM PRODUCTION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OPTIMUM PRODUCTION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OPTIMUM PRODUCTION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OPTIMUM PRODUCTION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976 270 428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OPTIMUM PRODUCTION AS</a:t>
            </a:r>
          </a:p>
        </p:txBody>
      </p:sp>
    </p:spTree>
  </p:cSld>
  <p:clrMapOvr>
    <a:masterClrMapping xmlns:a="http://schemas.openxmlformats.org/drawingml/2006/main"/>
  </p:clrMapOvr>
</p:sld>
</file>