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6702c976f041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3b5e9ab68f48fa"/>
  </p:sldMasterIdLst>
  <p:sldIdLst>
    <p:sldId xmlns:r="http://schemas.openxmlformats.org/officeDocument/2006/relationships" id="256" r:id="R50504fa6a24a4b25"/>
    <p:sldId xmlns:r="http://schemas.openxmlformats.org/officeDocument/2006/relationships" id="257" r:id="R1fba86f1375649d2"/>
    <p:sldId xmlns:r="http://schemas.openxmlformats.org/officeDocument/2006/relationships" id="258" r:id="R31ff436cc52f4ac4"/>
    <p:sldId xmlns:r="http://schemas.openxmlformats.org/officeDocument/2006/relationships" id="259" r:id="R6f6fee42796d4712"/>
    <p:sldId xmlns:r="http://schemas.openxmlformats.org/officeDocument/2006/relationships" id="260" r:id="R4a18c2797f3a4610"/>
    <p:sldId xmlns:r="http://schemas.openxmlformats.org/officeDocument/2006/relationships" id="261" r:id="Rad4c2d57db944ccd"/>
    <p:sldId xmlns:r="http://schemas.openxmlformats.org/officeDocument/2006/relationships" id="262" r:id="R9622c58833e745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b5e9ab68f48fa" /><Relationship Type="http://schemas.openxmlformats.org/officeDocument/2006/relationships/slide" Target="/ppt/slides/slide1.xml" Id="R50504fa6a24a4b25" /><Relationship Type="http://schemas.openxmlformats.org/officeDocument/2006/relationships/slide" Target="/ppt/slides/slide2.xml" Id="R1fba86f1375649d2" /><Relationship Type="http://schemas.openxmlformats.org/officeDocument/2006/relationships/slide" Target="/ppt/slides/slide3.xml" Id="R31ff436cc52f4ac4" /><Relationship Type="http://schemas.openxmlformats.org/officeDocument/2006/relationships/slide" Target="/ppt/slides/slide4.xml" Id="R6f6fee42796d4712" /><Relationship Type="http://schemas.openxmlformats.org/officeDocument/2006/relationships/slide" Target="/ppt/slides/slide5.xml" Id="R4a18c2797f3a4610" /><Relationship Type="http://schemas.openxmlformats.org/officeDocument/2006/relationships/slide" Target="/ppt/slides/slide6.xml" Id="Rad4c2d57db944ccd" /><Relationship Type="http://schemas.openxmlformats.org/officeDocument/2006/relationships/slide" Target="/ppt/slides/slide7.xml" Id="R9622c58833e745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2651ab69254e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422bd43234a23" /><Relationship Type="http://schemas.openxmlformats.org/officeDocument/2006/relationships/theme" Target="/ppt/slideMasters/theme/theme1.xml" Id="R88a6337c6d8e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7422bd43234a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256d0ee534d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2dab34edb46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a484aac6941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633e79312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23192a3f14b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9034d8be24e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477b6fc6c4b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GODØY BYGG AS ble etablert [år] og holder til i Godøya.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5 293 768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SVEIN KÅRE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KARI AARSETH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JOHN SINDRE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6055 Godøya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