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b582c0d08d4a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da9dda2ec14e9a"/>
  </p:sldMasterIdLst>
  <p:sldIdLst>
    <p:sldId xmlns:r="http://schemas.openxmlformats.org/officeDocument/2006/relationships" id="256" r:id="Rf564b761cec9404e"/>
    <p:sldId xmlns:r="http://schemas.openxmlformats.org/officeDocument/2006/relationships" id="257" r:id="Rb46cc9be66914160"/>
    <p:sldId xmlns:r="http://schemas.openxmlformats.org/officeDocument/2006/relationships" id="258" r:id="R7d779cd15fd24367"/>
    <p:sldId xmlns:r="http://schemas.openxmlformats.org/officeDocument/2006/relationships" id="259" r:id="Rd920079fd411470c"/>
    <p:sldId xmlns:r="http://schemas.openxmlformats.org/officeDocument/2006/relationships" id="260" r:id="Rf13d6351737a44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da9dda2ec14e9a" /><Relationship Type="http://schemas.openxmlformats.org/officeDocument/2006/relationships/slide" Target="/ppt/slides/slide1.xml" Id="Rf564b761cec9404e" /><Relationship Type="http://schemas.openxmlformats.org/officeDocument/2006/relationships/slide" Target="/ppt/slides/slide2.xml" Id="Rb46cc9be66914160" /><Relationship Type="http://schemas.openxmlformats.org/officeDocument/2006/relationships/slide" Target="/ppt/slides/slide3.xml" Id="R7d779cd15fd24367" /><Relationship Type="http://schemas.openxmlformats.org/officeDocument/2006/relationships/slide" Target="/ppt/slides/slide4.xml" Id="Rd920079fd411470c" /><Relationship Type="http://schemas.openxmlformats.org/officeDocument/2006/relationships/slide" Target="/ppt/slides/slide5.xml" Id="Rf13d6351737a44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2d52322df541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ee0afbdf84e33" /><Relationship Type="http://schemas.openxmlformats.org/officeDocument/2006/relationships/theme" Target="/ppt/slideMasters/theme/theme1.xml" Id="R155fc53a43ba4e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8ee0afbdf84e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91f09adfa4b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8167a550f4d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cd0d3d7df47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261b054a746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fc974109d42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NORTRONICOM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NORTRONICOM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NORTRONICOM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NORTRONICOM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NORTRONICOM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NORTRONICOM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976 259 998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NORTRONICOM HOLDING AS</a:t>
            </a:r>
          </a:p>
        </p:txBody>
      </p:sp>
    </p:spTree>
  </p:cSld>
  <p:clrMapOvr>
    <a:masterClrMapping xmlns:a="http://schemas.openxmlformats.org/drawingml/2006/main"/>
  </p:clrMapOvr>
</p:sld>
</file>