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fe932dcbb43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926f6ac324110"/>
  </p:sldMasterIdLst>
  <p:sldIdLst>
    <p:sldId xmlns:r="http://schemas.openxmlformats.org/officeDocument/2006/relationships" id="256" r:id="R765ed09acd774426"/>
    <p:sldId xmlns:r="http://schemas.openxmlformats.org/officeDocument/2006/relationships" id="257" r:id="R48baac08faf94a87"/>
    <p:sldId xmlns:r="http://schemas.openxmlformats.org/officeDocument/2006/relationships" id="258" r:id="R5876c4524ebc4348"/>
    <p:sldId xmlns:r="http://schemas.openxmlformats.org/officeDocument/2006/relationships" id="259" r:id="Re3d1ca9d205e4122"/>
    <p:sldId xmlns:r="http://schemas.openxmlformats.org/officeDocument/2006/relationships" id="260" r:id="R2df770bf046b4cef"/>
    <p:sldId xmlns:r="http://schemas.openxmlformats.org/officeDocument/2006/relationships" id="261" r:id="Rd1c1a85305064140"/>
    <p:sldId xmlns:r="http://schemas.openxmlformats.org/officeDocument/2006/relationships" id="262" r:id="R46242cfa86e642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926f6ac324110" /><Relationship Type="http://schemas.openxmlformats.org/officeDocument/2006/relationships/slide" Target="/ppt/slides/slide1.xml" Id="R765ed09acd774426" /><Relationship Type="http://schemas.openxmlformats.org/officeDocument/2006/relationships/slide" Target="/ppt/slides/slide2.xml" Id="R48baac08faf94a87" /><Relationship Type="http://schemas.openxmlformats.org/officeDocument/2006/relationships/slide" Target="/ppt/slides/slide3.xml" Id="R5876c4524ebc4348" /><Relationship Type="http://schemas.openxmlformats.org/officeDocument/2006/relationships/slide" Target="/ppt/slides/slide4.xml" Id="Re3d1ca9d205e4122" /><Relationship Type="http://schemas.openxmlformats.org/officeDocument/2006/relationships/slide" Target="/ppt/slides/slide5.xml" Id="R2df770bf046b4cef" /><Relationship Type="http://schemas.openxmlformats.org/officeDocument/2006/relationships/slide" Target="/ppt/slides/slide6.xml" Id="Rd1c1a85305064140" /><Relationship Type="http://schemas.openxmlformats.org/officeDocument/2006/relationships/slide" Target="/ppt/slides/slide7.xml" Id="R46242cfa86e642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89a7a7087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6df3bf5d14db5" /><Relationship Type="http://schemas.openxmlformats.org/officeDocument/2006/relationships/theme" Target="/ppt/slideMasters/theme/theme1.xml" Id="R6ca755b0654d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6df3bf5d1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b81895cbd49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657b07cbf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7120c3cfb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3b10d46f5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c70146986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9dedbeda1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fc92d9da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B A URDAL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B A URDAL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24 061 921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411 007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5 630 600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9 942 402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JENSEN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5165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34 59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post@malermesterurdal.no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www.malermesterurdal.no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976 240 294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