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492208c2ff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836500cefb405d"/>
  </p:sldMasterIdLst>
  <p:sldIdLst>
    <p:sldId xmlns:r="http://schemas.openxmlformats.org/officeDocument/2006/relationships" id="256" r:id="R635fbfd4392047d8"/>
    <p:sldId xmlns:r="http://schemas.openxmlformats.org/officeDocument/2006/relationships" id="257" r:id="Ref78fd68b5c94f2b"/>
    <p:sldId xmlns:r="http://schemas.openxmlformats.org/officeDocument/2006/relationships" id="258" r:id="R95d9e9a0ad924c88"/>
    <p:sldId xmlns:r="http://schemas.openxmlformats.org/officeDocument/2006/relationships" id="259" r:id="R5fdc7c543a4d4eef"/>
    <p:sldId xmlns:r="http://schemas.openxmlformats.org/officeDocument/2006/relationships" id="260" r:id="R292959f948d94e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36500cefb405d" /><Relationship Type="http://schemas.openxmlformats.org/officeDocument/2006/relationships/slide" Target="/ppt/slides/slide1.xml" Id="R635fbfd4392047d8" /><Relationship Type="http://schemas.openxmlformats.org/officeDocument/2006/relationships/slide" Target="/ppt/slides/slide2.xml" Id="Ref78fd68b5c94f2b" /><Relationship Type="http://schemas.openxmlformats.org/officeDocument/2006/relationships/slide" Target="/ppt/slides/slide3.xml" Id="R95d9e9a0ad924c88" /><Relationship Type="http://schemas.openxmlformats.org/officeDocument/2006/relationships/slide" Target="/ppt/slides/slide4.xml" Id="R5fdc7c543a4d4eef" /><Relationship Type="http://schemas.openxmlformats.org/officeDocument/2006/relationships/slide" Target="/ppt/slides/slide5.xml" Id="R292959f948d94e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e72e9b8ac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5fd11b6924f69" /><Relationship Type="http://schemas.openxmlformats.org/officeDocument/2006/relationships/theme" Target="/ppt/slideMasters/theme/theme1.xml" Id="Rc651ff6024c143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75fd11b6924f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2ac1b3f6a40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26d3dc9c54d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1e28df473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e559388c648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55321035a4b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MEDICUS ENGROS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MEDICUS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MEDICUS ENGROS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MEDICUS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MEDICUS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MEDICUS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976 237 137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MEDICUS ENGROS AS</a:t>
            </a:r>
          </a:p>
        </p:txBody>
      </p:sp>
    </p:spTree>
  </p:cSld>
  <p:clrMapOvr>
    <a:masterClrMapping xmlns:a="http://schemas.openxmlformats.org/drawingml/2006/main"/>
  </p:clrMapOvr>
</p:sld>
</file>