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b859ccf696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a0c8bde8540d6"/>
  </p:sldMasterIdLst>
  <p:sldIdLst>
    <p:sldId xmlns:r="http://schemas.openxmlformats.org/officeDocument/2006/relationships" id="256" r:id="R74115ad1ecac4ab4"/>
    <p:sldId xmlns:r="http://schemas.openxmlformats.org/officeDocument/2006/relationships" id="257" r:id="Red052d5bfbff4be8"/>
    <p:sldId xmlns:r="http://schemas.openxmlformats.org/officeDocument/2006/relationships" id="258" r:id="Re79dcd2323384c3a"/>
    <p:sldId xmlns:r="http://schemas.openxmlformats.org/officeDocument/2006/relationships" id="259" r:id="R7d99c7a1f8e04d4a"/>
    <p:sldId xmlns:r="http://schemas.openxmlformats.org/officeDocument/2006/relationships" id="260" r:id="Ree63ed8c53ec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a0c8bde8540d6" /><Relationship Type="http://schemas.openxmlformats.org/officeDocument/2006/relationships/slide" Target="/ppt/slides/slide1.xml" Id="R74115ad1ecac4ab4" /><Relationship Type="http://schemas.openxmlformats.org/officeDocument/2006/relationships/slide" Target="/ppt/slides/slide2.xml" Id="Red052d5bfbff4be8" /><Relationship Type="http://schemas.openxmlformats.org/officeDocument/2006/relationships/slide" Target="/ppt/slides/slide3.xml" Id="Re79dcd2323384c3a" /><Relationship Type="http://schemas.openxmlformats.org/officeDocument/2006/relationships/slide" Target="/ppt/slides/slide4.xml" Id="R7d99c7a1f8e04d4a" /><Relationship Type="http://schemas.openxmlformats.org/officeDocument/2006/relationships/slide" Target="/ppt/slides/slide5.xml" Id="Ree63ed8c53ec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e7198bf78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95d0bfd644227" /><Relationship Type="http://schemas.openxmlformats.org/officeDocument/2006/relationships/theme" Target="/ppt/slideMasters/theme/theme1.xml" Id="Re50204aead5f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95d0bfd6442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70e09b464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fd9f70d6a4b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8e791db56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96e53ff52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419ea73c8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FLISA BENSIN OG VIDEO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FLISA BENSIN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FLISA BENSIN OG VIDEO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FLISA BENSIN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FLISA BENSIN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FLISA BENSIN OG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976 228 456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FLISA BENSIN OG VIDEO AS</a:t>
            </a:r>
          </a:p>
        </p:txBody>
      </p:sp>
    </p:spTree>
  </p:cSld>
  <p:clrMapOvr>
    <a:masterClrMapping xmlns:a="http://schemas.openxmlformats.org/drawingml/2006/main"/>
  </p:clrMapOvr>
</p:sld>
</file>