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5761bfa7749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c0d3f5568844a3"/>
  </p:sldMasterIdLst>
  <p:sldIdLst>
    <p:sldId xmlns:r="http://schemas.openxmlformats.org/officeDocument/2006/relationships" id="256" r:id="Rcda338ecc56d4333"/>
    <p:sldId xmlns:r="http://schemas.openxmlformats.org/officeDocument/2006/relationships" id="257" r:id="R0d58ec4ae7974d64"/>
    <p:sldId xmlns:r="http://schemas.openxmlformats.org/officeDocument/2006/relationships" id="258" r:id="R964a06a774654c28"/>
    <p:sldId xmlns:r="http://schemas.openxmlformats.org/officeDocument/2006/relationships" id="259" r:id="R3fd1077df5154052"/>
    <p:sldId xmlns:r="http://schemas.openxmlformats.org/officeDocument/2006/relationships" id="260" r:id="Rb3c20da6c89d44e1"/>
    <p:sldId xmlns:r="http://schemas.openxmlformats.org/officeDocument/2006/relationships" id="261" r:id="Rbefe87975c28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0d3f5568844a3" /><Relationship Type="http://schemas.openxmlformats.org/officeDocument/2006/relationships/slide" Target="/ppt/slides/slide1.xml" Id="Rcda338ecc56d4333" /><Relationship Type="http://schemas.openxmlformats.org/officeDocument/2006/relationships/slide" Target="/ppt/slides/slide2.xml" Id="R0d58ec4ae7974d64" /><Relationship Type="http://schemas.openxmlformats.org/officeDocument/2006/relationships/slide" Target="/ppt/slides/slide3.xml" Id="R964a06a774654c28" /><Relationship Type="http://schemas.openxmlformats.org/officeDocument/2006/relationships/slide" Target="/ppt/slides/slide4.xml" Id="R3fd1077df5154052" /><Relationship Type="http://schemas.openxmlformats.org/officeDocument/2006/relationships/slide" Target="/ppt/slides/slide5.xml" Id="Rb3c20da6c89d44e1" /><Relationship Type="http://schemas.openxmlformats.org/officeDocument/2006/relationships/slide" Target="/ppt/slides/slide6.xml" Id="Rbefe87975c28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83e45553848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eeca56c4e41bd" /><Relationship Type="http://schemas.openxmlformats.org/officeDocument/2006/relationships/theme" Target="/ppt/slideMasters/theme/theme1.xml" Id="R1a4bb60066e3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eeca56c4e41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9d439de3a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6c28444304e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88aedd7da47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6c4fbb5e8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49aa7c8ac46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47cbcd71a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INGER HØYKOLL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 HØYKOLL REGNSKAP ble etablert [år] og holder til i Kongshavn.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Fabakkveien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4812 Kongshavn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06 08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976 223 608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 HØYKOLL REGNSKAP</a:t>
            </a:r>
          </a:p>
        </p:txBody>
      </p:sp>
    </p:spTree>
  </p:cSld>
  <p:clrMapOvr>
    <a:masterClrMapping xmlns:a="http://schemas.openxmlformats.org/drawingml/2006/main"/>
  </p:clrMapOvr>
</p:sld>
</file>