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c5f358209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3a26bb143433a"/>
  </p:sldMasterIdLst>
  <p:sldIdLst>
    <p:sldId xmlns:r="http://schemas.openxmlformats.org/officeDocument/2006/relationships" id="256" r:id="Rc38740f8e2f540be"/>
    <p:sldId xmlns:r="http://schemas.openxmlformats.org/officeDocument/2006/relationships" id="257" r:id="Rdc45f71a78f045f5"/>
    <p:sldId xmlns:r="http://schemas.openxmlformats.org/officeDocument/2006/relationships" id="258" r:id="R0e9feb773fc04b75"/>
    <p:sldId xmlns:r="http://schemas.openxmlformats.org/officeDocument/2006/relationships" id="259" r:id="R6356dbc40e704684"/>
    <p:sldId xmlns:r="http://schemas.openxmlformats.org/officeDocument/2006/relationships" id="260" r:id="Rac06e5e5ddc34b05"/>
    <p:sldId xmlns:r="http://schemas.openxmlformats.org/officeDocument/2006/relationships" id="261" r:id="Rd46511225730477d"/>
    <p:sldId xmlns:r="http://schemas.openxmlformats.org/officeDocument/2006/relationships" id="262" r:id="R32fc19f5176e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3a26bb143433a" /><Relationship Type="http://schemas.openxmlformats.org/officeDocument/2006/relationships/slide" Target="/ppt/slides/slide1.xml" Id="Rc38740f8e2f540be" /><Relationship Type="http://schemas.openxmlformats.org/officeDocument/2006/relationships/slide" Target="/ppt/slides/slide2.xml" Id="Rdc45f71a78f045f5" /><Relationship Type="http://schemas.openxmlformats.org/officeDocument/2006/relationships/slide" Target="/ppt/slides/slide3.xml" Id="R0e9feb773fc04b75" /><Relationship Type="http://schemas.openxmlformats.org/officeDocument/2006/relationships/slide" Target="/ppt/slides/slide4.xml" Id="R6356dbc40e704684" /><Relationship Type="http://schemas.openxmlformats.org/officeDocument/2006/relationships/slide" Target="/ppt/slides/slide5.xml" Id="Rac06e5e5ddc34b05" /><Relationship Type="http://schemas.openxmlformats.org/officeDocument/2006/relationships/slide" Target="/ppt/slides/slide6.xml" Id="Rd46511225730477d" /><Relationship Type="http://schemas.openxmlformats.org/officeDocument/2006/relationships/slide" Target="/ppt/slides/slide7.xml" Id="R32fc19f5176e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4582e14ab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6e28ab7714343" /><Relationship Type="http://schemas.openxmlformats.org/officeDocument/2006/relationships/theme" Target="/ppt/slideMasters/theme/theme1.xml" Id="R48c5f46d75e4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46e28ab771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47398de34d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7554cd0cc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65dded7f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d5e04989b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be0e6941a4c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d95849b85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26adfed37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 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 TEK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645 035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BRIEFO AS  –  99,5 %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SVANHILD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39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976 221 176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