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9b3bc96d640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d2b46ff524b66"/>
  </p:sldMasterIdLst>
  <p:sldIdLst>
    <p:sldId xmlns:r="http://schemas.openxmlformats.org/officeDocument/2006/relationships" id="256" r:id="Rf4559ad700454dfa"/>
    <p:sldId xmlns:r="http://schemas.openxmlformats.org/officeDocument/2006/relationships" id="257" r:id="R66c5f8955ffb4f77"/>
    <p:sldId xmlns:r="http://schemas.openxmlformats.org/officeDocument/2006/relationships" id="258" r:id="R59e3bdf3ae6248fc"/>
    <p:sldId xmlns:r="http://schemas.openxmlformats.org/officeDocument/2006/relationships" id="259" r:id="R2098678a39554ecc"/>
    <p:sldId xmlns:r="http://schemas.openxmlformats.org/officeDocument/2006/relationships" id="260" r:id="R1286f973d4b24938"/>
    <p:sldId xmlns:r="http://schemas.openxmlformats.org/officeDocument/2006/relationships" id="261" r:id="Rb38828816dcf4c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d2b46ff524b66" /><Relationship Type="http://schemas.openxmlformats.org/officeDocument/2006/relationships/slide" Target="/ppt/slides/slide1.xml" Id="Rf4559ad700454dfa" /><Relationship Type="http://schemas.openxmlformats.org/officeDocument/2006/relationships/slide" Target="/ppt/slides/slide2.xml" Id="R66c5f8955ffb4f77" /><Relationship Type="http://schemas.openxmlformats.org/officeDocument/2006/relationships/slide" Target="/ppt/slides/slide3.xml" Id="R59e3bdf3ae6248fc" /><Relationship Type="http://schemas.openxmlformats.org/officeDocument/2006/relationships/slide" Target="/ppt/slides/slide4.xml" Id="R2098678a39554ecc" /><Relationship Type="http://schemas.openxmlformats.org/officeDocument/2006/relationships/slide" Target="/ppt/slides/slide5.xml" Id="R1286f973d4b24938" /><Relationship Type="http://schemas.openxmlformats.org/officeDocument/2006/relationships/slide" Target="/ppt/slides/slide6.xml" Id="Rb38828816dcf4c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a7e6e1a4a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619aeb0b64ee8" /><Relationship Type="http://schemas.openxmlformats.org/officeDocument/2006/relationships/theme" Target="/ppt/slideMasters/theme/theme1.xml" Id="Rd41a0cd76465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619aeb0b64e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b355cab2743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57722ec5e4c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158c829064a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86fe524644c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9d7114ed3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9d2d53af941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