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238242883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d22aec2a8843b2"/>
  </p:sldMasterIdLst>
  <p:sldIdLst>
    <p:sldId xmlns:r="http://schemas.openxmlformats.org/officeDocument/2006/relationships" id="256" r:id="Rad19e8aa0df14cbb"/>
    <p:sldId xmlns:r="http://schemas.openxmlformats.org/officeDocument/2006/relationships" id="257" r:id="R96026782c65f4afc"/>
    <p:sldId xmlns:r="http://schemas.openxmlformats.org/officeDocument/2006/relationships" id="258" r:id="R12bd09e30f7a429b"/>
    <p:sldId xmlns:r="http://schemas.openxmlformats.org/officeDocument/2006/relationships" id="259" r:id="Rd4b91fc7bad34798"/>
    <p:sldId xmlns:r="http://schemas.openxmlformats.org/officeDocument/2006/relationships" id="260" r:id="R85f44972decd4c51"/>
    <p:sldId xmlns:r="http://schemas.openxmlformats.org/officeDocument/2006/relationships" id="261" r:id="R1f3654cdd03e48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22aec2a8843b2" /><Relationship Type="http://schemas.openxmlformats.org/officeDocument/2006/relationships/slide" Target="/ppt/slides/slide1.xml" Id="Rad19e8aa0df14cbb" /><Relationship Type="http://schemas.openxmlformats.org/officeDocument/2006/relationships/slide" Target="/ppt/slides/slide2.xml" Id="R96026782c65f4afc" /><Relationship Type="http://schemas.openxmlformats.org/officeDocument/2006/relationships/slide" Target="/ppt/slides/slide3.xml" Id="R12bd09e30f7a429b" /><Relationship Type="http://schemas.openxmlformats.org/officeDocument/2006/relationships/slide" Target="/ppt/slides/slide4.xml" Id="Rd4b91fc7bad34798" /><Relationship Type="http://schemas.openxmlformats.org/officeDocument/2006/relationships/slide" Target="/ppt/slides/slide5.xml" Id="R85f44972decd4c51" /><Relationship Type="http://schemas.openxmlformats.org/officeDocument/2006/relationships/slide" Target="/ppt/slides/slide6.xml" Id="R1f3654cdd03e48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740f348a046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11fc57efb40a1" /><Relationship Type="http://schemas.openxmlformats.org/officeDocument/2006/relationships/theme" Target="/ppt/slideMasters/theme/theme1.xml" Id="R2c1e44c172c44c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c11fc57efb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3110cc84b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47ab4de4d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124c37a2244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403b729724f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41599c4614a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6a6a87e1f47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