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fa897a3851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52dd02ebb4d4a"/>
  </p:sldMasterIdLst>
  <p:sldIdLst>
    <p:sldId xmlns:r="http://schemas.openxmlformats.org/officeDocument/2006/relationships" id="256" r:id="Re331317af764407e"/>
    <p:sldId xmlns:r="http://schemas.openxmlformats.org/officeDocument/2006/relationships" id="257" r:id="Ra2c96a083f96422b"/>
    <p:sldId xmlns:r="http://schemas.openxmlformats.org/officeDocument/2006/relationships" id="258" r:id="Rb8ca6d217e2d4faa"/>
    <p:sldId xmlns:r="http://schemas.openxmlformats.org/officeDocument/2006/relationships" id="259" r:id="R6c5b48f29b4541da"/>
    <p:sldId xmlns:r="http://schemas.openxmlformats.org/officeDocument/2006/relationships" id="260" r:id="R9f76869cb5ce4c51"/>
    <p:sldId xmlns:r="http://schemas.openxmlformats.org/officeDocument/2006/relationships" id="261" r:id="R5fb4b5bae0c54996"/>
    <p:sldId xmlns:r="http://schemas.openxmlformats.org/officeDocument/2006/relationships" id="262" r:id="R411415edcde1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52dd02ebb4d4a" /><Relationship Type="http://schemas.openxmlformats.org/officeDocument/2006/relationships/slide" Target="/ppt/slides/slide1.xml" Id="Re331317af764407e" /><Relationship Type="http://schemas.openxmlformats.org/officeDocument/2006/relationships/slide" Target="/ppt/slides/slide2.xml" Id="Ra2c96a083f96422b" /><Relationship Type="http://schemas.openxmlformats.org/officeDocument/2006/relationships/slide" Target="/ppt/slides/slide3.xml" Id="Rb8ca6d217e2d4faa" /><Relationship Type="http://schemas.openxmlformats.org/officeDocument/2006/relationships/slide" Target="/ppt/slides/slide4.xml" Id="R6c5b48f29b4541da" /><Relationship Type="http://schemas.openxmlformats.org/officeDocument/2006/relationships/slide" Target="/ppt/slides/slide5.xml" Id="R9f76869cb5ce4c51" /><Relationship Type="http://schemas.openxmlformats.org/officeDocument/2006/relationships/slide" Target="/ppt/slides/slide6.xml" Id="R5fb4b5bae0c54996" /><Relationship Type="http://schemas.openxmlformats.org/officeDocument/2006/relationships/slide" Target="/ppt/slides/slide7.xml" Id="R411415edcde1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234b690c8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f638379774c14" /><Relationship Type="http://schemas.openxmlformats.org/officeDocument/2006/relationships/theme" Target="/ppt/slideMasters/theme/theme1.xml" Id="Rd73a86f684df4a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f638379774c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6c0007236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c57064fe5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3617545d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8d72c9bfc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1d5298c76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13f30914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baccb161d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