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6d0b15108941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890ea23dd24c34"/>
  </p:sldMasterIdLst>
  <p:sldIdLst>
    <p:sldId xmlns:r="http://schemas.openxmlformats.org/officeDocument/2006/relationships" id="256" r:id="R57aa8693ab9d4d20"/>
    <p:sldId xmlns:r="http://schemas.openxmlformats.org/officeDocument/2006/relationships" id="257" r:id="R60f94cb5b3b84224"/>
    <p:sldId xmlns:r="http://schemas.openxmlformats.org/officeDocument/2006/relationships" id="258" r:id="R0c780f9ae1dd45e5"/>
    <p:sldId xmlns:r="http://schemas.openxmlformats.org/officeDocument/2006/relationships" id="259" r:id="R3ea3ecc1e99a4add"/>
    <p:sldId xmlns:r="http://schemas.openxmlformats.org/officeDocument/2006/relationships" id="260" r:id="R636ad9cf2f384bd8"/>
    <p:sldId xmlns:r="http://schemas.openxmlformats.org/officeDocument/2006/relationships" id="261" r:id="Re07e798637bb4e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90ea23dd24c34" /><Relationship Type="http://schemas.openxmlformats.org/officeDocument/2006/relationships/slide" Target="/ppt/slides/slide1.xml" Id="R57aa8693ab9d4d20" /><Relationship Type="http://schemas.openxmlformats.org/officeDocument/2006/relationships/slide" Target="/ppt/slides/slide2.xml" Id="R60f94cb5b3b84224" /><Relationship Type="http://schemas.openxmlformats.org/officeDocument/2006/relationships/slide" Target="/ppt/slides/slide3.xml" Id="R0c780f9ae1dd45e5" /><Relationship Type="http://schemas.openxmlformats.org/officeDocument/2006/relationships/slide" Target="/ppt/slides/slide4.xml" Id="R3ea3ecc1e99a4add" /><Relationship Type="http://schemas.openxmlformats.org/officeDocument/2006/relationships/slide" Target="/ppt/slides/slide5.xml" Id="R636ad9cf2f384bd8" /><Relationship Type="http://schemas.openxmlformats.org/officeDocument/2006/relationships/slide" Target="/ppt/slides/slide6.xml" Id="Re07e798637bb4e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d451549cee40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fe71fc98a4550" /><Relationship Type="http://schemas.openxmlformats.org/officeDocument/2006/relationships/theme" Target="/ppt/slideMasters/theme/theme1.xml" Id="Re7d71093e6f84f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efe71fc98a45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7e24a046445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b89bf8fd74c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71655c3a848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5db065a754e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6c8d8e3e945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b1433a95d46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