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0f5ca2dee041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921de22e64b8e"/>
  </p:sldMasterIdLst>
  <p:sldIdLst>
    <p:sldId xmlns:r="http://schemas.openxmlformats.org/officeDocument/2006/relationships" id="256" r:id="R2e9c4e9d94ea4145"/>
    <p:sldId xmlns:r="http://schemas.openxmlformats.org/officeDocument/2006/relationships" id="257" r:id="Ra86063908bc9415e"/>
    <p:sldId xmlns:r="http://schemas.openxmlformats.org/officeDocument/2006/relationships" id="258" r:id="Rc8bc89bfa0df4653"/>
    <p:sldId xmlns:r="http://schemas.openxmlformats.org/officeDocument/2006/relationships" id="259" r:id="R6d1ff235878346f4"/>
    <p:sldId xmlns:r="http://schemas.openxmlformats.org/officeDocument/2006/relationships" id="260" r:id="R5a323f6414b643ca"/>
    <p:sldId xmlns:r="http://schemas.openxmlformats.org/officeDocument/2006/relationships" id="261" r:id="R3afb9dfbbe0c4460"/>
    <p:sldId xmlns:r="http://schemas.openxmlformats.org/officeDocument/2006/relationships" id="262" r:id="R67cb72dfe8cc40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921de22e64b8e" /><Relationship Type="http://schemas.openxmlformats.org/officeDocument/2006/relationships/slide" Target="/ppt/slides/slide1.xml" Id="R2e9c4e9d94ea4145" /><Relationship Type="http://schemas.openxmlformats.org/officeDocument/2006/relationships/slide" Target="/ppt/slides/slide2.xml" Id="Ra86063908bc9415e" /><Relationship Type="http://schemas.openxmlformats.org/officeDocument/2006/relationships/slide" Target="/ppt/slides/slide3.xml" Id="Rc8bc89bfa0df4653" /><Relationship Type="http://schemas.openxmlformats.org/officeDocument/2006/relationships/slide" Target="/ppt/slides/slide4.xml" Id="R6d1ff235878346f4" /><Relationship Type="http://schemas.openxmlformats.org/officeDocument/2006/relationships/slide" Target="/ppt/slides/slide5.xml" Id="R5a323f6414b643ca" /><Relationship Type="http://schemas.openxmlformats.org/officeDocument/2006/relationships/slide" Target="/ppt/slides/slide6.xml" Id="R3afb9dfbbe0c4460" /><Relationship Type="http://schemas.openxmlformats.org/officeDocument/2006/relationships/slide" Target="/ppt/slides/slide7.xml" Id="R67cb72dfe8cc40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5cd3388d749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0416a53e64770" /><Relationship Type="http://schemas.openxmlformats.org/officeDocument/2006/relationships/theme" Target="/ppt/slideMasters/theme/theme1.xml" Id="R931a0770b1844a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0416a53e647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131f0f6264d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81a3e13ae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64753a75c47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91a8482f4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189e0a68b46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11c1694de4c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5fa8c51944e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MASKIN AS ble etablert [år] og holder til i Skogsvåg.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13 514 342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−1 584 530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−1 279 205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−320 366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4 282 653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SANGTUN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5382 Skogsvåg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73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